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8" r:id="rId2"/>
    <p:sldId id="291" r:id="rId3"/>
    <p:sldId id="289" r:id="rId4"/>
    <p:sldId id="290" r:id="rId5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002060"/>
    <a:srgbClr val="9DC3E6"/>
    <a:srgbClr val="DEEBF7"/>
    <a:srgbClr val="CCECFF"/>
    <a:srgbClr val="FFCC99"/>
    <a:srgbClr val="FF9966"/>
    <a:srgbClr val="FFCCCC"/>
    <a:srgbClr val="FF6699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1314" y="882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562722" indent="0" algn="ctr">
              <a:buNone/>
              <a:defRPr/>
            </a:lvl2pPr>
            <a:lvl3pPr marL="1125444" indent="0" algn="ctr">
              <a:buNone/>
              <a:defRPr/>
            </a:lvl3pPr>
            <a:lvl4pPr marL="1688165" indent="0" algn="ctr">
              <a:buNone/>
              <a:defRPr/>
            </a:lvl4pPr>
            <a:lvl5pPr marL="2250887" indent="0" algn="ctr">
              <a:buNone/>
              <a:defRPr/>
            </a:lvl5pPr>
            <a:lvl6pPr marL="2813609" indent="0" algn="ctr">
              <a:buNone/>
              <a:defRPr/>
            </a:lvl6pPr>
            <a:lvl7pPr marL="3376331" indent="0" algn="ctr">
              <a:buNone/>
              <a:defRPr/>
            </a:lvl7pPr>
            <a:lvl8pPr marL="3939052" indent="0" algn="ctr">
              <a:buNone/>
              <a:defRPr/>
            </a:lvl8pPr>
            <a:lvl9pPr marL="4501774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7832" y="115889"/>
            <a:ext cx="2854569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58263" y="115889"/>
            <a:ext cx="8382000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247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923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247" y="2906713"/>
            <a:ext cx="103632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62"/>
            </a:lvl1pPr>
            <a:lvl2pPr marL="562722" indent="0">
              <a:buNone/>
              <a:defRPr sz="2215"/>
            </a:lvl2pPr>
            <a:lvl3pPr marL="1125444" indent="0">
              <a:buNone/>
              <a:defRPr sz="1969"/>
            </a:lvl3pPr>
            <a:lvl4pPr marL="1688165" indent="0">
              <a:buNone/>
              <a:defRPr sz="1723"/>
            </a:lvl4pPr>
            <a:lvl5pPr marL="2250887" indent="0">
              <a:buNone/>
              <a:defRPr sz="1723"/>
            </a:lvl5pPr>
            <a:lvl6pPr marL="2813609" indent="0">
              <a:buNone/>
              <a:defRPr sz="1723"/>
            </a:lvl6pPr>
            <a:lvl7pPr marL="3376331" indent="0">
              <a:buNone/>
              <a:defRPr sz="1723"/>
            </a:lvl7pPr>
            <a:lvl8pPr marL="3939052" indent="0">
              <a:buNone/>
              <a:defRPr sz="1723"/>
            </a:lvl8pPr>
            <a:lvl9pPr marL="4501774" indent="0">
              <a:buNone/>
              <a:defRPr sz="172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89785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754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754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693" y="1535113"/>
            <a:ext cx="538870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693" y="2174875"/>
            <a:ext cx="5388708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247" cy="1162050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7385" y="273051"/>
            <a:ext cx="6815015" cy="5853113"/>
          </a:xfrm>
          <a:prstGeom prst="rect">
            <a:avLst/>
          </a:prstGeom>
        </p:spPr>
        <p:txBody>
          <a:bodyPr/>
          <a:lstStyle>
            <a:lvl1pPr>
              <a:defRPr sz="3939"/>
            </a:lvl1pPr>
            <a:lvl2pPr>
              <a:defRPr sz="3446"/>
            </a:lvl2pPr>
            <a:lvl3pPr>
              <a:defRPr sz="2954"/>
            </a:lvl3pPr>
            <a:lvl4pPr>
              <a:defRPr sz="2462"/>
            </a:lvl4pPr>
            <a:lvl5pPr>
              <a:defRPr sz="2462"/>
            </a:lvl5pPr>
            <a:lvl6pPr>
              <a:defRPr sz="2462"/>
            </a:lvl6pPr>
            <a:lvl7pPr>
              <a:defRPr sz="2462"/>
            </a:lvl7pPr>
            <a:lvl8pPr>
              <a:defRPr sz="2462"/>
            </a:lvl8pPr>
            <a:lvl9pPr>
              <a:defRPr sz="246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0" y="1435101"/>
            <a:ext cx="4011247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554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554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939"/>
            </a:lvl1pPr>
            <a:lvl2pPr marL="562722" indent="0">
              <a:buNone/>
              <a:defRPr sz="3446"/>
            </a:lvl2pPr>
            <a:lvl3pPr marL="1125444" indent="0">
              <a:buNone/>
              <a:defRPr sz="2954"/>
            </a:lvl3pPr>
            <a:lvl4pPr marL="1688165" indent="0">
              <a:buNone/>
              <a:defRPr sz="2462"/>
            </a:lvl4pPr>
            <a:lvl5pPr marL="2250887" indent="0">
              <a:buNone/>
              <a:defRPr sz="2462"/>
            </a:lvl5pPr>
            <a:lvl6pPr marL="2813609" indent="0">
              <a:buNone/>
              <a:defRPr sz="2462"/>
            </a:lvl6pPr>
            <a:lvl7pPr marL="3376331" indent="0">
              <a:buNone/>
              <a:defRPr sz="2462"/>
            </a:lvl7pPr>
            <a:lvl8pPr marL="3939052" indent="0">
              <a:buNone/>
              <a:defRPr sz="2462"/>
            </a:lvl8pPr>
            <a:lvl9pPr marL="4501774" indent="0">
              <a:buNone/>
              <a:defRPr sz="2462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554" y="5367338"/>
            <a:ext cx="73152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27497E3-9553-4435-A38F-A5D4BF7D8117}"/>
              </a:ext>
            </a:extLst>
          </p:cNvPr>
          <p:cNvSpPr txBox="1"/>
          <p:nvPr/>
        </p:nvSpPr>
        <p:spPr>
          <a:xfrm>
            <a:off x="1771739" y="2567225"/>
            <a:ext cx="8648521" cy="17235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dirty="0">
                <a:latin typeface="+mj-ea"/>
                <a:ea typeface="+mj-ea"/>
              </a:rPr>
              <a:t>パワポのアニメ機能を使った</a:t>
            </a:r>
            <a:endParaRPr lang="en-US" altLang="ja-JP" sz="4000" dirty="0">
              <a:latin typeface="+mj-ea"/>
              <a:ea typeface="+mj-ea"/>
            </a:endParaRPr>
          </a:p>
          <a:p>
            <a:pPr algn="ctr"/>
            <a:r>
              <a:rPr lang="ja-JP" altLang="en-US" sz="6600" dirty="0">
                <a:latin typeface="+mj-ea"/>
                <a:ea typeface="+mj-ea"/>
              </a:rPr>
              <a:t>ダーツアニメサンプル</a:t>
            </a:r>
            <a:endParaRPr kumimoji="1" lang="ja-JP" altLang="en-US" sz="66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588182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3000"/>
    </mc:Choice>
    <mc:Fallback>
      <p:transition spd="slow" advClick="0" advTm="3000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3" name="グループ化 282">
            <a:extLst>
              <a:ext uri="{FF2B5EF4-FFF2-40B4-BE49-F238E27FC236}">
                <a16:creationId xmlns:a16="http://schemas.microsoft.com/office/drawing/2014/main" id="{198EFC7F-2089-4332-943F-318BF3F8B381}"/>
              </a:ext>
            </a:extLst>
          </p:cNvPr>
          <p:cNvGrpSpPr/>
          <p:nvPr/>
        </p:nvGrpSpPr>
        <p:grpSpPr>
          <a:xfrm>
            <a:off x="4714550" y="1485900"/>
            <a:ext cx="2667050" cy="2667048"/>
            <a:chOff x="1976970" y="3102115"/>
            <a:chExt cx="3302916" cy="3302914"/>
          </a:xfrm>
        </p:grpSpPr>
        <p:grpSp>
          <p:nvGrpSpPr>
            <p:cNvPr id="284" name="グループ化 283">
              <a:extLst>
                <a:ext uri="{FF2B5EF4-FFF2-40B4-BE49-F238E27FC236}">
                  <a16:creationId xmlns:a16="http://schemas.microsoft.com/office/drawing/2014/main" id="{B93F02BC-88F3-4AD6-A1FE-31C857072E3B}"/>
                </a:ext>
              </a:extLst>
            </p:cNvPr>
            <p:cNvGrpSpPr/>
            <p:nvPr/>
          </p:nvGrpSpPr>
          <p:grpSpPr>
            <a:xfrm>
              <a:off x="1976970" y="3102115"/>
              <a:ext cx="3302916" cy="3302914"/>
              <a:chOff x="1967397" y="443399"/>
              <a:chExt cx="5971208" cy="5971204"/>
            </a:xfrm>
          </p:grpSpPr>
          <p:sp>
            <p:nvSpPr>
              <p:cNvPr id="306" name="楕円 305">
                <a:extLst>
                  <a:ext uri="{FF2B5EF4-FFF2-40B4-BE49-F238E27FC236}">
                    <a16:creationId xmlns:a16="http://schemas.microsoft.com/office/drawing/2014/main" id="{2960FB13-EA3B-422A-9433-D50AE7B4C135}"/>
                  </a:ext>
                </a:extLst>
              </p:cNvPr>
              <p:cNvSpPr/>
              <p:nvPr/>
            </p:nvSpPr>
            <p:spPr>
              <a:xfrm>
                <a:off x="1967397" y="443399"/>
                <a:ext cx="5971208" cy="5971204"/>
              </a:xfrm>
              <a:prstGeom prst="ellipse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07" name="グループ化 306">
                <a:extLst>
                  <a:ext uri="{FF2B5EF4-FFF2-40B4-BE49-F238E27FC236}">
                    <a16:creationId xmlns:a16="http://schemas.microsoft.com/office/drawing/2014/main" id="{24B2E71C-E2C9-4F8C-AE75-0E735AA607E7}"/>
                  </a:ext>
                </a:extLst>
              </p:cNvPr>
              <p:cNvGrpSpPr/>
              <p:nvPr/>
            </p:nvGrpSpPr>
            <p:grpSpPr>
              <a:xfrm>
                <a:off x="2608053" y="1115653"/>
                <a:ext cx="4689894" cy="4626857"/>
                <a:chOff x="2608053" y="1115653"/>
                <a:chExt cx="4689894" cy="4626857"/>
              </a:xfrm>
              <a:solidFill>
                <a:srgbClr val="FFFFCC"/>
              </a:solidFill>
            </p:grpSpPr>
            <p:sp>
              <p:nvSpPr>
                <p:cNvPr id="373" name="フリーフォーム: 図形 372">
                  <a:extLst>
                    <a:ext uri="{FF2B5EF4-FFF2-40B4-BE49-F238E27FC236}">
                      <a16:creationId xmlns:a16="http://schemas.microsoft.com/office/drawing/2014/main" id="{34A60E8E-9860-4FCE-B53E-13BCA7475F81}"/>
                    </a:ext>
                  </a:extLst>
                </p:cNvPr>
                <p:cNvSpPr/>
                <p:nvPr/>
              </p:nvSpPr>
              <p:spPr>
                <a:xfrm>
                  <a:off x="5212169" y="1115653"/>
                  <a:ext cx="816904" cy="847377"/>
                </a:xfrm>
                <a:custGeom>
                  <a:avLst/>
                  <a:gdLst>
                    <a:gd name="connsiteX0" fmla="*/ 108305 w 816904"/>
                    <a:gd name="connsiteY0" fmla="*/ 0 h 847377"/>
                    <a:gd name="connsiteX1" fmla="*/ 213419 w 816904"/>
                    <a:gd name="connsiteY1" fmla="*/ 16042 h 847377"/>
                    <a:gd name="connsiteX2" fmla="*/ 653590 w 816904"/>
                    <a:gd name="connsiteY2" fmla="*/ 152679 h 847377"/>
                    <a:gd name="connsiteX3" fmla="*/ 816904 w 816904"/>
                    <a:gd name="connsiteY3" fmla="*/ 231351 h 847377"/>
                    <a:gd name="connsiteX4" fmla="*/ 500446 w 816904"/>
                    <a:gd name="connsiteY4" fmla="*/ 847377 h 847377"/>
                    <a:gd name="connsiteX5" fmla="*/ 383848 w 816904"/>
                    <a:gd name="connsiteY5" fmla="*/ 791209 h 847377"/>
                    <a:gd name="connsiteX6" fmla="*/ 73758 w 816904"/>
                    <a:gd name="connsiteY6" fmla="*/ 694952 h 847377"/>
                    <a:gd name="connsiteX7" fmla="*/ 0 w 816904"/>
                    <a:gd name="connsiteY7" fmla="*/ 683695 h 847377"/>
                    <a:gd name="connsiteX8" fmla="*/ 108305 w 816904"/>
                    <a:gd name="connsiteY8" fmla="*/ 0 h 8473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16904" h="847377">
                      <a:moveTo>
                        <a:pt x="108305" y="0"/>
                      </a:moveTo>
                      <a:lnTo>
                        <a:pt x="213419" y="16042"/>
                      </a:lnTo>
                      <a:cubicBezTo>
                        <a:pt x="366070" y="47279"/>
                        <a:pt x="513317" y="93348"/>
                        <a:pt x="653590" y="152679"/>
                      </a:cubicBezTo>
                      <a:lnTo>
                        <a:pt x="816904" y="231351"/>
                      </a:lnTo>
                      <a:lnTo>
                        <a:pt x="500446" y="847377"/>
                      </a:lnTo>
                      <a:lnTo>
                        <a:pt x="383848" y="791209"/>
                      </a:lnTo>
                      <a:cubicBezTo>
                        <a:pt x="285029" y="749412"/>
                        <a:pt x="181297" y="716958"/>
                        <a:pt x="73758" y="694952"/>
                      </a:cubicBezTo>
                      <a:lnTo>
                        <a:pt x="0" y="683695"/>
                      </a:lnTo>
                      <a:lnTo>
                        <a:pt x="10830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4" name="フリーフォーム: 図形 373">
                  <a:extLst>
                    <a:ext uri="{FF2B5EF4-FFF2-40B4-BE49-F238E27FC236}">
                      <a16:creationId xmlns:a16="http://schemas.microsoft.com/office/drawing/2014/main" id="{7AA95722-B1FB-425E-BBDC-ADB289AFA0C1}"/>
                    </a:ext>
                  </a:extLst>
                </p:cNvPr>
                <p:cNvSpPr/>
                <p:nvPr/>
              </p:nvSpPr>
              <p:spPr>
                <a:xfrm>
                  <a:off x="4953862" y="1970697"/>
                  <a:ext cx="679443" cy="1461053"/>
                </a:xfrm>
                <a:custGeom>
                  <a:avLst/>
                  <a:gdLst>
                    <a:gd name="connsiteX0" fmla="*/ 231165 w 679443"/>
                    <a:gd name="connsiteY0" fmla="*/ 0 h 1461053"/>
                    <a:gd name="connsiteX1" fmla="*/ 297064 w 679443"/>
                    <a:gd name="connsiteY1" fmla="*/ 10057 h 1461053"/>
                    <a:gd name="connsiteX2" fmla="*/ 574552 w 679443"/>
                    <a:gd name="connsiteY2" fmla="*/ 96195 h 1461053"/>
                    <a:gd name="connsiteX3" fmla="*/ 679443 w 679443"/>
                    <a:gd name="connsiteY3" fmla="*/ 146723 h 1461053"/>
                    <a:gd name="connsiteX4" fmla="*/ 4481 w 679443"/>
                    <a:gd name="connsiteY4" fmla="*/ 1460624 h 1461053"/>
                    <a:gd name="connsiteX5" fmla="*/ 1771 w 679443"/>
                    <a:gd name="connsiteY5" fmla="*/ 1461053 h 1461053"/>
                    <a:gd name="connsiteX6" fmla="*/ 0 w 679443"/>
                    <a:gd name="connsiteY6" fmla="*/ 1459270 h 1461053"/>
                    <a:gd name="connsiteX7" fmla="*/ 231165 w 679443"/>
                    <a:gd name="connsiteY7" fmla="*/ 0 h 14610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679443" h="1461053">
                      <a:moveTo>
                        <a:pt x="231165" y="0"/>
                      </a:moveTo>
                      <a:lnTo>
                        <a:pt x="297064" y="10057"/>
                      </a:lnTo>
                      <a:cubicBezTo>
                        <a:pt x="393297" y="29750"/>
                        <a:pt x="486123" y="58792"/>
                        <a:pt x="574552" y="96195"/>
                      </a:cubicBezTo>
                      <a:lnTo>
                        <a:pt x="679443" y="146723"/>
                      </a:lnTo>
                      <a:lnTo>
                        <a:pt x="4481" y="1460624"/>
                      </a:lnTo>
                      <a:lnTo>
                        <a:pt x="1771" y="1461053"/>
                      </a:lnTo>
                      <a:lnTo>
                        <a:pt x="0" y="1459270"/>
                      </a:lnTo>
                      <a:lnTo>
                        <a:pt x="23116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5" name="フリーフォーム: 図形 374">
                  <a:extLst>
                    <a:ext uri="{FF2B5EF4-FFF2-40B4-BE49-F238E27FC236}">
                      <a16:creationId xmlns:a16="http://schemas.microsoft.com/office/drawing/2014/main" id="{E26974CD-9DE6-482E-9AB5-0B0281C57203}"/>
                    </a:ext>
                  </a:extLst>
                </p:cNvPr>
                <p:cNvSpPr/>
                <p:nvPr/>
              </p:nvSpPr>
              <p:spPr>
                <a:xfrm>
                  <a:off x="3893047" y="1115680"/>
                  <a:ext cx="800600" cy="841454"/>
                </a:xfrm>
                <a:custGeom>
                  <a:avLst/>
                  <a:gdLst>
                    <a:gd name="connsiteX0" fmla="*/ 692295 w 800600"/>
                    <a:gd name="connsiteY0" fmla="*/ 0 h 841454"/>
                    <a:gd name="connsiteX1" fmla="*/ 800600 w 800600"/>
                    <a:gd name="connsiteY1" fmla="*/ 683695 h 841454"/>
                    <a:gd name="connsiteX2" fmla="*/ 727026 w 800600"/>
                    <a:gd name="connsiteY2" fmla="*/ 694924 h 841454"/>
                    <a:gd name="connsiteX3" fmla="*/ 416936 w 800600"/>
                    <a:gd name="connsiteY3" fmla="*/ 791181 h 841454"/>
                    <a:gd name="connsiteX4" fmla="*/ 312575 w 800600"/>
                    <a:gd name="connsiteY4" fmla="*/ 841454 h 841454"/>
                    <a:gd name="connsiteX5" fmla="*/ 0 w 800600"/>
                    <a:gd name="connsiteY5" fmla="*/ 223558 h 841454"/>
                    <a:gd name="connsiteX6" fmla="*/ 147194 w 800600"/>
                    <a:gd name="connsiteY6" fmla="*/ 152651 h 841454"/>
                    <a:gd name="connsiteX7" fmla="*/ 587365 w 800600"/>
                    <a:gd name="connsiteY7" fmla="*/ 16014 h 841454"/>
                    <a:gd name="connsiteX8" fmla="*/ 692295 w 800600"/>
                    <a:gd name="connsiteY8" fmla="*/ 0 h 8414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00600" h="841454">
                      <a:moveTo>
                        <a:pt x="692295" y="0"/>
                      </a:moveTo>
                      <a:lnTo>
                        <a:pt x="800600" y="683695"/>
                      </a:lnTo>
                      <a:lnTo>
                        <a:pt x="727026" y="694924"/>
                      </a:lnTo>
                      <a:cubicBezTo>
                        <a:pt x="619488" y="716930"/>
                        <a:pt x="515755" y="749384"/>
                        <a:pt x="416936" y="791181"/>
                      </a:cubicBezTo>
                      <a:lnTo>
                        <a:pt x="312575" y="841454"/>
                      </a:lnTo>
                      <a:lnTo>
                        <a:pt x="0" y="223558"/>
                      </a:lnTo>
                      <a:lnTo>
                        <a:pt x="147194" y="152651"/>
                      </a:lnTo>
                      <a:cubicBezTo>
                        <a:pt x="287467" y="93320"/>
                        <a:pt x="434714" y="47251"/>
                        <a:pt x="587365" y="16014"/>
                      </a:cubicBezTo>
                      <a:lnTo>
                        <a:pt x="69229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6" name="フリーフォーム: 図形 375">
                  <a:extLst>
                    <a:ext uri="{FF2B5EF4-FFF2-40B4-BE49-F238E27FC236}">
                      <a16:creationId xmlns:a16="http://schemas.microsoft.com/office/drawing/2014/main" id="{705EA22A-CD77-4F82-B5C5-977CAEA71970}"/>
                    </a:ext>
                  </a:extLst>
                </p:cNvPr>
                <p:cNvSpPr/>
                <p:nvPr/>
              </p:nvSpPr>
              <p:spPr>
                <a:xfrm>
                  <a:off x="4283960" y="1970724"/>
                  <a:ext cx="667628" cy="1456952"/>
                </a:xfrm>
                <a:custGeom>
                  <a:avLst/>
                  <a:gdLst>
                    <a:gd name="connsiteX0" fmla="*/ 436830 w 667628"/>
                    <a:gd name="connsiteY0" fmla="*/ 0 h 1456952"/>
                    <a:gd name="connsiteX1" fmla="*/ 667628 w 667628"/>
                    <a:gd name="connsiteY1" fmla="*/ 1456952 h 1456952"/>
                    <a:gd name="connsiteX2" fmla="*/ 663421 w 667628"/>
                    <a:gd name="connsiteY2" fmla="*/ 1452716 h 1456952"/>
                    <a:gd name="connsiteX3" fmla="*/ 0 w 667628"/>
                    <a:gd name="connsiteY3" fmla="*/ 141270 h 1456952"/>
                    <a:gd name="connsiteX4" fmla="*/ 93627 w 667628"/>
                    <a:gd name="connsiteY4" fmla="*/ 96167 h 1456952"/>
                    <a:gd name="connsiteX5" fmla="*/ 371115 w 667628"/>
                    <a:gd name="connsiteY5" fmla="*/ 10029 h 1456952"/>
                    <a:gd name="connsiteX6" fmla="*/ 436830 w 667628"/>
                    <a:gd name="connsiteY6" fmla="*/ 0 h 14569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67628" h="1456952">
                      <a:moveTo>
                        <a:pt x="436830" y="0"/>
                      </a:moveTo>
                      <a:lnTo>
                        <a:pt x="667628" y="1456952"/>
                      </a:lnTo>
                      <a:lnTo>
                        <a:pt x="663421" y="1452716"/>
                      </a:lnTo>
                      <a:lnTo>
                        <a:pt x="0" y="141270"/>
                      </a:lnTo>
                      <a:lnTo>
                        <a:pt x="93627" y="96167"/>
                      </a:lnTo>
                      <a:cubicBezTo>
                        <a:pt x="182057" y="58764"/>
                        <a:pt x="274883" y="29722"/>
                        <a:pt x="371115" y="10029"/>
                      </a:cubicBezTo>
                      <a:lnTo>
                        <a:pt x="43683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7" name="フリーフォーム: 図形 376">
                  <a:extLst>
                    <a:ext uri="{FF2B5EF4-FFF2-40B4-BE49-F238E27FC236}">
                      <a16:creationId xmlns:a16="http://schemas.microsoft.com/office/drawing/2014/main" id="{8F67CD03-1395-4D09-A8B8-135FAC9C8BA5}"/>
                    </a:ext>
                  </a:extLst>
                </p:cNvPr>
                <p:cNvSpPr/>
                <p:nvPr/>
              </p:nvSpPr>
              <p:spPr>
                <a:xfrm>
                  <a:off x="6129433" y="1781756"/>
                  <a:ext cx="915877" cy="905152"/>
                </a:xfrm>
                <a:custGeom>
                  <a:avLst/>
                  <a:gdLst>
                    <a:gd name="connsiteX0" fmla="*/ 491588 w 915877"/>
                    <a:gd name="connsiteY0" fmla="*/ 0 h 905152"/>
                    <a:gd name="connsiteX1" fmla="*/ 633043 w 915877"/>
                    <a:gd name="connsiteY1" fmla="*/ 155640 h 905152"/>
                    <a:gd name="connsiteX2" fmla="*/ 885492 w 915877"/>
                    <a:gd name="connsiteY2" fmla="*/ 529503 h 905152"/>
                    <a:gd name="connsiteX3" fmla="*/ 915877 w 915877"/>
                    <a:gd name="connsiteY3" fmla="*/ 592577 h 905152"/>
                    <a:gd name="connsiteX4" fmla="*/ 297980 w 915877"/>
                    <a:gd name="connsiteY4" fmla="*/ 905152 h 905152"/>
                    <a:gd name="connsiteX5" fmla="*/ 276144 w 915877"/>
                    <a:gd name="connsiteY5" fmla="*/ 859823 h 905152"/>
                    <a:gd name="connsiteX6" fmla="*/ 98299 w 915877"/>
                    <a:gd name="connsiteY6" fmla="*/ 596445 h 905152"/>
                    <a:gd name="connsiteX7" fmla="*/ 0 w 915877"/>
                    <a:gd name="connsiteY7" fmla="*/ 488288 h 905152"/>
                    <a:gd name="connsiteX8" fmla="*/ 491588 w 915877"/>
                    <a:gd name="connsiteY8" fmla="*/ 0 h 9051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15877" h="905152">
                      <a:moveTo>
                        <a:pt x="491588" y="0"/>
                      </a:moveTo>
                      <a:lnTo>
                        <a:pt x="633043" y="155640"/>
                      </a:lnTo>
                      <a:cubicBezTo>
                        <a:pt x="728621" y="271453"/>
                        <a:pt x="813294" y="396598"/>
                        <a:pt x="885492" y="529503"/>
                      </a:cubicBezTo>
                      <a:lnTo>
                        <a:pt x="915877" y="592577"/>
                      </a:lnTo>
                      <a:lnTo>
                        <a:pt x="297980" y="905152"/>
                      </a:lnTo>
                      <a:lnTo>
                        <a:pt x="276144" y="859823"/>
                      </a:lnTo>
                      <a:cubicBezTo>
                        <a:pt x="225282" y="766194"/>
                        <a:pt x="165631" y="678033"/>
                        <a:pt x="98299" y="596445"/>
                      </a:cubicBezTo>
                      <a:lnTo>
                        <a:pt x="0" y="488288"/>
                      </a:lnTo>
                      <a:lnTo>
                        <a:pt x="49158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8" name="フリーフォーム: 図形 377">
                  <a:extLst>
                    <a:ext uri="{FF2B5EF4-FFF2-40B4-BE49-F238E27FC236}">
                      <a16:creationId xmlns:a16="http://schemas.microsoft.com/office/drawing/2014/main" id="{23D8825D-A065-4695-9210-EA9FB4FA932A}"/>
                    </a:ext>
                  </a:extLst>
                </p:cNvPr>
                <p:cNvSpPr/>
                <p:nvPr/>
              </p:nvSpPr>
              <p:spPr>
                <a:xfrm>
                  <a:off x="4964925" y="2392420"/>
                  <a:ext cx="1307628" cy="1034314"/>
                </a:xfrm>
                <a:custGeom>
                  <a:avLst/>
                  <a:gdLst>
                    <a:gd name="connsiteX0" fmla="*/ 1041304 w 1307628"/>
                    <a:gd name="connsiteY0" fmla="*/ 0 h 1034314"/>
                    <a:gd name="connsiteX1" fmla="*/ 1128788 w 1307628"/>
                    <a:gd name="connsiteY1" fmla="*/ 96257 h 1034314"/>
                    <a:gd name="connsiteX2" fmla="*/ 1287934 w 1307628"/>
                    <a:gd name="connsiteY2" fmla="*/ 331944 h 1034314"/>
                    <a:gd name="connsiteX3" fmla="*/ 1307628 w 1307628"/>
                    <a:gd name="connsiteY3" fmla="*/ 372826 h 1034314"/>
                    <a:gd name="connsiteX4" fmla="*/ 0 w 1307628"/>
                    <a:gd name="connsiteY4" fmla="*/ 1034314 h 1034314"/>
                    <a:gd name="connsiteX5" fmla="*/ 1041304 w 1307628"/>
                    <a:gd name="connsiteY5" fmla="*/ 0 h 10343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307628" h="1034314">
                      <a:moveTo>
                        <a:pt x="1041304" y="0"/>
                      </a:moveTo>
                      <a:lnTo>
                        <a:pt x="1128788" y="96257"/>
                      </a:lnTo>
                      <a:cubicBezTo>
                        <a:pt x="1189041" y="169267"/>
                        <a:pt x="1242420" y="248159"/>
                        <a:pt x="1287934" y="331944"/>
                      </a:cubicBezTo>
                      <a:lnTo>
                        <a:pt x="1307628" y="372826"/>
                      </a:lnTo>
                      <a:lnTo>
                        <a:pt x="0" y="1034314"/>
                      </a:lnTo>
                      <a:lnTo>
                        <a:pt x="104130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9" name="フリーフォーム: 図形 378">
                  <a:extLst>
                    <a:ext uri="{FF2B5EF4-FFF2-40B4-BE49-F238E27FC236}">
                      <a16:creationId xmlns:a16="http://schemas.microsoft.com/office/drawing/2014/main" id="{6031ABBC-5F1C-4436-B0CC-0561F4C30799}"/>
                    </a:ext>
                  </a:extLst>
                </p:cNvPr>
                <p:cNvSpPr/>
                <p:nvPr/>
              </p:nvSpPr>
              <p:spPr>
                <a:xfrm>
                  <a:off x="2867098" y="1765603"/>
                  <a:ext cx="921861" cy="911892"/>
                </a:xfrm>
                <a:custGeom>
                  <a:avLst/>
                  <a:gdLst>
                    <a:gd name="connsiteX0" fmla="*/ 433572 w 921861"/>
                    <a:gd name="connsiteY0" fmla="*/ 0 h 911892"/>
                    <a:gd name="connsiteX1" fmla="*/ 921861 w 921861"/>
                    <a:gd name="connsiteY1" fmla="*/ 491589 h 911892"/>
                    <a:gd name="connsiteX2" fmla="*/ 917792 w 921861"/>
                    <a:gd name="connsiteY2" fmla="*/ 495286 h 911892"/>
                    <a:gd name="connsiteX3" fmla="*/ 633327 w 921861"/>
                    <a:gd name="connsiteY3" fmla="*/ 875976 h 911892"/>
                    <a:gd name="connsiteX4" fmla="*/ 616025 w 921861"/>
                    <a:gd name="connsiteY4" fmla="*/ 911892 h 911892"/>
                    <a:gd name="connsiteX5" fmla="*/ 0 w 921861"/>
                    <a:gd name="connsiteY5" fmla="*/ 595434 h 911892"/>
                    <a:gd name="connsiteX6" fmla="*/ 23979 w 921861"/>
                    <a:gd name="connsiteY6" fmla="*/ 545656 h 911892"/>
                    <a:gd name="connsiteX7" fmla="*/ 427775 w 921861"/>
                    <a:gd name="connsiteY7" fmla="*/ 5269 h 911892"/>
                    <a:gd name="connsiteX8" fmla="*/ 433572 w 921861"/>
                    <a:gd name="connsiteY8" fmla="*/ 0 h 9118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1861" h="911892">
                      <a:moveTo>
                        <a:pt x="433572" y="0"/>
                      </a:moveTo>
                      <a:lnTo>
                        <a:pt x="921861" y="491589"/>
                      </a:lnTo>
                      <a:lnTo>
                        <a:pt x="917792" y="495286"/>
                      </a:lnTo>
                      <a:cubicBezTo>
                        <a:pt x="805688" y="607391"/>
                        <a:pt x="709621" y="735533"/>
                        <a:pt x="633327" y="875976"/>
                      </a:cubicBezTo>
                      <a:lnTo>
                        <a:pt x="616025" y="911892"/>
                      </a:lnTo>
                      <a:lnTo>
                        <a:pt x="0" y="595434"/>
                      </a:lnTo>
                      <a:lnTo>
                        <a:pt x="23979" y="545656"/>
                      </a:lnTo>
                      <a:cubicBezTo>
                        <a:pt x="132276" y="346298"/>
                        <a:pt x="268643" y="164401"/>
                        <a:pt x="427775" y="5269"/>
                      </a:cubicBezTo>
                      <a:lnTo>
                        <a:pt x="43357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0" name="フリーフォーム: 図形 379">
                  <a:extLst>
                    <a:ext uri="{FF2B5EF4-FFF2-40B4-BE49-F238E27FC236}">
                      <a16:creationId xmlns:a16="http://schemas.microsoft.com/office/drawing/2014/main" id="{98220F39-419C-4F0C-9A15-81092C00FDD9}"/>
                    </a:ext>
                  </a:extLst>
                </p:cNvPr>
                <p:cNvSpPr/>
                <p:nvPr/>
              </p:nvSpPr>
              <p:spPr>
                <a:xfrm>
                  <a:off x="3637513" y="2380395"/>
                  <a:ext cx="1314664" cy="1051013"/>
                </a:xfrm>
                <a:custGeom>
                  <a:avLst/>
                  <a:gdLst>
                    <a:gd name="connsiteX0" fmla="*/ 273820 w 1314664"/>
                    <a:gd name="connsiteY0" fmla="*/ 0 h 1051013"/>
                    <a:gd name="connsiteX1" fmla="*/ 1314074 w 1314664"/>
                    <a:gd name="connsiteY1" fmla="*/ 1047284 h 1051013"/>
                    <a:gd name="connsiteX2" fmla="*/ 1314664 w 1314664"/>
                    <a:gd name="connsiteY2" fmla="*/ 1051013 h 1051013"/>
                    <a:gd name="connsiteX3" fmla="*/ 1312539 w 1314664"/>
                    <a:gd name="connsiteY3" fmla="*/ 1050676 h 1051013"/>
                    <a:gd name="connsiteX4" fmla="*/ 0 w 1314664"/>
                    <a:gd name="connsiteY4" fmla="*/ 376413 h 1051013"/>
                    <a:gd name="connsiteX5" fmla="*/ 15628 w 1314664"/>
                    <a:gd name="connsiteY5" fmla="*/ 343970 h 1051013"/>
                    <a:gd name="connsiteX6" fmla="*/ 270185 w 1314664"/>
                    <a:gd name="connsiteY6" fmla="*/ 3304 h 1051013"/>
                    <a:gd name="connsiteX7" fmla="*/ 273820 w 1314664"/>
                    <a:gd name="connsiteY7" fmla="*/ 0 h 1051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314664" h="1051013">
                      <a:moveTo>
                        <a:pt x="273820" y="0"/>
                      </a:moveTo>
                      <a:lnTo>
                        <a:pt x="1314074" y="1047284"/>
                      </a:lnTo>
                      <a:lnTo>
                        <a:pt x="1314664" y="1051013"/>
                      </a:lnTo>
                      <a:lnTo>
                        <a:pt x="1312539" y="1050676"/>
                      </a:lnTo>
                      <a:lnTo>
                        <a:pt x="0" y="376413"/>
                      </a:lnTo>
                      <a:lnTo>
                        <a:pt x="15628" y="343970"/>
                      </a:lnTo>
                      <a:cubicBezTo>
                        <a:pt x="83900" y="218293"/>
                        <a:pt x="169867" y="103623"/>
                        <a:pt x="270185" y="3304"/>
                      </a:cubicBezTo>
                      <a:lnTo>
                        <a:pt x="27382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1" name="フリーフォーム: 図形 380">
                  <a:extLst>
                    <a:ext uri="{FF2B5EF4-FFF2-40B4-BE49-F238E27FC236}">
                      <a16:creationId xmlns:a16="http://schemas.microsoft.com/office/drawing/2014/main" id="{4436ABC1-56DE-40AB-9EE1-EB534AC75879}"/>
                    </a:ext>
                  </a:extLst>
                </p:cNvPr>
                <p:cNvSpPr/>
                <p:nvPr/>
              </p:nvSpPr>
              <p:spPr>
                <a:xfrm>
                  <a:off x="2608053" y="3064993"/>
                  <a:ext cx="715784" cy="734691"/>
                </a:xfrm>
                <a:custGeom>
                  <a:avLst/>
                  <a:gdLst>
                    <a:gd name="connsiteX0" fmla="*/ 31070 w 715784"/>
                    <a:gd name="connsiteY0" fmla="*/ 0 h 734691"/>
                    <a:gd name="connsiteX1" fmla="*/ 714765 w 715784"/>
                    <a:gd name="connsiteY1" fmla="*/ 108305 h 734691"/>
                    <a:gd name="connsiteX2" fmla="*/ 701518 w 715784"/>
                    <a:gd name="connsiteY2" fmla="*/ 195105 h 734691"/>
                    <a:gd name="connsiteX3" fmla="*/ 692989 w 715784"/>
                    <a:gd name="connsiteY3" fmla="*/ 364008 h 734691"/>
                    <a:gd name="connsiteX4" fmla="*/ 701518 w 715784"/>
                    <a:gd name="connsiteY4" fmla="*/ 532911 h 734691"/>
                    <a:gd name="connsiteX5" fmla="*/ 715784 w 715784"/>
                    <a:gd name="connsiteY5" fmla="*/ 626386 h 734691"/>
                    <a:gd name="connsiteX6" fmla="*/ 32089 w 715784"/>
                    <a:gd name="connsiteY6" fmla="*/ 734691 h 734691"/>
                    <a:gd name="connsiteX7" fmla="*/ 12107 w 715784"/>
                    <a:gd name="connsiteY7" fmla="*/ 603765 h 734691"/>
                    <a:gd name="connsiteX8" fmla="*/ 0 w 715784"/>
                    <a:gd name="connsiteY8" fmla="*/ 364008 h 734691"/>
                    <a:gd name="connsiteX9" fmla="*/ 12107 w 715784"/>
                    <a:gd name="connsiteY9" fmla="*/ 124251 h 734691"/>
                    <a:gd name="connsiteX10" fmla="*/ 31070 w 715784"/>
                    <a:gd name="connsiteY10" fmla="*/ 0 h 7346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15784" h="734691">
                      <a:moveTo>
                        <a:pt x="31070" y="0"/>
                      </a:moveTo>
                      <a:lnTo>
                        <a:pt x="714765" y="108305"/>
                      </a:lnTo>
                      <a:lnTo>
                        <a:pt x="701518" y="195105"/>
                      </a:lnTo>
                      <a:cubicBezTo>
                        <a:pt x="695878" y="250639"/>
                        <a:pt x="692989" y="306986"/>
                        <a:pt x="692989" y="364008"/>
                      </a:cubicBezTo>
                      <a:cubicBezTo>
                        <a:pt x="692989" y="421030"/>
                        <a:pt x="695878" y="477377"/>
                        <a:pt x="701518" y="532911"/>
                      </a:cubicBezTo>
                      <a:lnTo>
                        <a:pt x="715784" y="626386"/>
                      </a:lnTo>
                      <a:lnTo>
                        <a:pt x="32089" y="734691"/>
                      </a:lnTo>
                      <a:lnTo>
                        <a:pt x="12107" y="603765"/>
                      </a:lnTo>
                      <a:cubicBezTo>
                        <a:pt x="4101" y="524935"/>
                        <a:pt x="0" y="444951"/>
                        <a:pt x="0" y="364008"/>
                      </a:cubicBezTo>
                      <a:cubicBezTo>
                        <a:pt x="0" y="283066"/>
                        <a:pt x="4101" y="203081"/>
                        <a:pt x="12107" y="124251"/>
                      </a:cubicBezTo>
                      <a:lnTo>
                        <a:pt x="3107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2" name="フリーフォーム: 図形 381">
                  <a:extLst>
                    <a:ext uri="{FF2B5EF4-FFF2-40B4-BE49-F238E27FC236}">
                      <a16:creationId xmlns:a16="http://schemas.microsoft.com/office/drawing/2014/main" id="{6D3BC2E8-B2DA-4FD2-8E13-76ABE16B2987}"/>
                    </a:ext>
                  </a:extLst>
                </p:cNvPr>
                <p:cNvSpPr/>
                <p:nvPr/>
              </p:nvSpPr>
              <p:spPr>
                <a:xfrm>
                  <a:off x="3474720" y="3200442"/>
                  <a:ext cx="1477596" cy="463793"/>
                </a:xfrm>
                <a:custGeom>
                  <a:avLst/>
                  <a:gdLst>
                    <a:gd name="connsiteX0" fmla="*/ 19447 w 1477596"/>
                    <a:gd name="connsiteY0" fmla="*/ 0 h 463793"/>
                    <a:gd name="connsiteX1" fmla="*/ 1475333 w 1477596"/>
                    <a:gd name="connsiteY1" fmla="*/ 230628 h 463793"/>
                    <a:gd name="connsiteX2" fmla="*/ 1477588 w 1477596"/>
                    <a:gd name="connsiteY2" fmla="*/ 231786 h 463793"/>
                    <a:gd name="connsiteX3" fmla="*/ 1477596 w 1477596"/>
                    <a:gd name="connsiteY3" fmla="*/ 231833 h 463793"/>
                    <a:gd name="connsiteX4" fmla="*/ 1476689 w 1477596"/>
                    <a:gd name="connsiteY4" fmla="*/ 231977 h 463793"/>
                    <a:gd name="connsiteX5" fmla="*/ 1477596 w 1477596"/>
                    <a:gd name="connsiteY5" fmla="*/ 232121 h 463793"/>
                    <a:gd name="connsiteX6" fmla="*/ 1477458 w 1477596"/>
                    <a:gd name="connsiteY6" fmla="*/ 232989 h 463793"/>
                    <a:gd name="connsiteX7" fmla="*/ 20465 w 1477596"/>
                    <a:gd name="connsiteY7" fmla="*/ 463793 h 463793"/>
                    <a:gd name="connsiteX8" fmla="*/ 7632 w 1477596"/>
                    <a:gd name="connsiteY8" fmla="*/ 379704 h 463793"/>
                    <a:gd name="connsiteX9" fmla="*/ 0 w 1477596"/>
                    <a:gd name="connsiteY9" fmla="*/ 228559 h 463793"/>
                    <a:gd name="connsiteX10" fmla="*/ 7632 w 1477596"/>
                    <a:gd name="connsiteY10" fmla="*/ 77414 h 463793"/>
                    <a:gd name="connsiteX11" fmla="*/ 19447 w 1477596"/>
                    <a:gd name="connsiteY11" fmla="*/ 0 h 4637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477596" h="463793">
                      <a:moveTo>
                        <a:pt x="19447" y="0"/>
                      </a:moveTo>
                      <a:lnTo>
                        <a:pt x="1475333" y="230628"/>
                      </a:lnTo>
                      <a:lnTo>
                        <a:pt x="1477588" y="231786"/>
                      </a:lnTo>
                      <a:lnTo>
                        <a:pt x="1477596" y="231833"/>
                      </a:lnTo>
                      <a:lnTo>
                        <a:pt x="1476689" y="231977"/>
                      </a:lnTo>
                      <a:lnTo>
                        <a:pt x="1477596" y="232121"/>
                      </a:lnTo>
                      <a:lnTo>
                        <a:pt x="1477458" y="232989"/>
                      </a:lnTo>
                      <a:lnTo>
                        <a:pt x="20465" y="463793"/>
                      </a:lnTo>
                      <a:lnTo>
                        <a:pt x="7632" y="379704"/>
                      </a:lnTo>
                      <a:cubicBezTo>
                        <a:pt x="2585" y="330009"/>
                        <a:pt x="0" y="279586"/>
                        <a:pt x="0" y="228559"/>
                      </a:cubicBezTo>
                      <a:cubicBezTo>
                        <a:pt x="0" y="177532"/>
                        <a:pt x="2585" y="127109"/>
                        <a:pt x="7632" y="77414"/>
                      </a:cubicBezTo>
                      <a:lnTo>
                        <a:pt x="1944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3" name="フリーフォーム: 図形 382">
                  <a:extLst>
                    <a:ext uri="{FF2B5EF4-FFF2-40B4-BE49-F238E27FC236}">
                      <a16:creationId xmlns:a16="http://schemas.microsoft.com/office/drawing/2014/main" id="{F9BF8FCE-E8DD-4E66-80FE-722EEC883FF3}"/>
                    </a:ext>
                  </a:extLst>
                </p:cNvPr>
                <p:cNvSpPr/>
                <p:nvPr/>
              </p:nvSpPr>
              <p:spPr>
                <a:xfrm>
                  <a:off x="6582257" y="3065608"/>
                  <a:ext cx="715690" cy="733461"/>
                </a:xfrm>
                <a:custGeom>
                  <a:avLst/>
                  <a:gdLst>
                    <a:gd name="connsiteX0" fmla="*/ 684714 w 715690"/>
                    <a:gd name="connsiteY0" fmla="*/ 0 h 733461"/>
                    <a:gd name="connsiteX1" fmla="*/ 703583 w 715690"/>
                    <a:gd name="connsiteY1" fmla="*/ 123636 h 733461"/>
                    <a:gd name="connsiteX2" fmla="*/ 715690 w 715690"/>
                    <a:gd name="connsiteY2" fmla="*/ 363393 h 733461"/>
                    <a:gd name="connsiteX3" fmla="*/ 703583 w 715690"/>
                    <a:gd name="connsiteY3" fmla="*/ 603150 h 733461"/>
                    <a:gd name="connsiteX4" fmla="*/ 683696 w 715690"/>
                    <a:gd name="connsiteY4" fmla="*/ 733461 h 733461"/>
                    <a:gd name="connsiteX5" fmla="*/ 0 w 715690"/>
                    <a:gd name="connsiteY5" fmla="*/ 625156 h 733461"/>
                    <a:gd name="connsiteX6" fmla="*/ 14172 w 715690"/>
                    <a:gd name="connsiteY6" fmla="*/ 532296 h 733461"/>
                    <a:gd name="connsiteX7" fmla="*/ 22701 w 715690"/>
                    <a:gd name="connsiteY7" fmla="*/ 363393 h 733461"/>
                    <a:gd name="connsiteX8" fmla="*/ 14172 w 715690"/>
                    <a:gd name="connsiteY8" fmla="*/ 194490 h 733461"/>
                    <a:gd name="connsiteX9" fmla="*/ 1019 w 715690"/>
                    <a:gd name="connsiteY9" fmla="*/ 108305 h 733461"/>
                    <a:gd name="connsiteX10" fmla="*/ 684714 w 715690"/>
                    <a:gd name="connsiteY10" fmla="*/ 0 h 7334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15690" h="733461">
                      <a:moveTo>
                        <a:pt x="684714" y="0"/>
                      </a:moveTo>
                      <a:lnTo>
                        <a:pt x="703583" y="123636"/>
                      </a:lnTo>
                      <a:cubicBezTo>
                        <a:pt x="711589" y="202466"/>
                        <a:pt x="715690" y="282451"/>
                        <a:pt x="715690" y="363393"/>
                      </a:cubicBezTo>
                      <a:cubicBezTo>
                        <a:pt x="715690" y="444336"/>
                        <a:pt x="711589" y="524320"/>
                        <a:pt x="703583" y="603150"/>
                      </a:cubicBezTo>
                      <a:lnTo>
                        <a:pt x="683696" y="733461"/>
                      </a:lnTo>
                      <a:lnTo>
                        <a:pt x="0" y="625156"/>
                      </a:lnTo>
                      <a:lnTo>
                        <a:pt x="14172" y="532296"/>
                      </a:lnTo>
                      <a:cubicBezTo>
                        <a:pt x="19812" y="476762"/>
                        <a:pt x="22701" y="420415"/>
                        <a:pt x="22701" y="363393"/>
                      </a:cubicBezTo>
                      <a:cubicBezTo>
                        <a:pt x="22701" y="306371"/>
                        <a:pt x="19812" y="250024"/>
                        <a:pt x="14172" y="194490"/>
                      </a:cubicBezTo>
                      <a:lnTo>
                        <a:pt x="1019" y="108305"/>
                      </a:lnTo>
                      <a:lnTo>
                        <a:pt x="68471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4" name="フリーフォーム: 図形 383">
                  <a:extLst>
                    <a:ext uri="{FF2B5EF4-FFF2-40B4-BE49-F238E27FC236}">
                      <a16:creationId xmlns:a16="http://schemas.microsoft.com/office/drawing/2014/main" id="{88E6EACD-45E0-4998-9495-B161B6A16707}"/>
                    </a:ext>
                  </a:extLst>
                </p:cNvPr>
                <p:cNvSpPr/>
                <p:nvPr/>
              </p:nvSpPr>
              <p:spPr>
                <a:xfrm>
                  <a:off x="4958462" y="3201055"/>
                  <a:ext cx="1472819" cy="462564"/>
                </a:xfrm>
                <a:custGeom>
                  <a:avLst/>
                  <a:gdLst>
                    <a:gd name="connsiteX0" fmla="*/ 1453466 w 1472819"/>
                    <a:gd name="connsiteY0" fmla="*/ 0 h 462564"/>
                    <a:gd name="connsiteX1" fmla="*/ 1465187 w 1472819"/>
                    <a:gd name="connsiteY1" fmla="*/ 76800 h 462564"/>
                    <a:gd name="connsiteX2" fmla="*/ 1472819 w 1472819"/>
                    <a:gd name="connsiteY2" fmla="*/ 227945 h 462564"/>
                    <a:gd name="connsiteX3" fmla="*/ 1465187 w 1472819"/>
                    <a:gd name="connsiteY3" fmla="*/ 379090 h 462564"/>
                    <a:gd name="connsiteX4" fmla="*/ 1452448 w 1472819"/>
                    <a:gd name="connsiteY4" fmla="*/ 462564 h 462564"/>
                    <a:gd name="connsiteX5" fmla="*/ 0 w 1472819"/>
                    <a:gd name="connsiteY5" fmla="*/ 232480 h 462564"/>
                    <a:gd name="connsiteX6" fmla="*/ 401 w 1472819"/>
                    <a:gd name="connsiteY6" fmla="*/ 231699 h 462564"/>
                    <a:gd name="connsiteX7" fmla="*/ 2219 w 1472819"/>
                    <a:gd name="connsiteY7" fmla="*/ 229893 h 462564"/>
                    <a:gd name="connsiteX8" fmla="*/ 1453466 w 1472819"/>
                    <a:gd name="connsiteY8" fmla="*/ 0 h 4625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819" h="462564">
                      <a:moveTo>
                        <a:pt x="1453466" y="0"/>
                      </a:moveTo>
                      <a:lnTo>
                        <a:pt x="1465187" y="76800"/>
                      </a:lnTo>
                      <a:cubicBezTo>
                        <a:pt x="1470234" y="126495"/>
                        <a:pt x="1472819" y="176918"/>
                        <a:pt x="1472819" y="227945"/>
                      </a:cubicBezTo>
                      <a:cubicBezTo>
                        <a:pt x="1472819" y="278972"/>
                        <a:pt x="1470234" y="329395"/>
                        <a:pt x="1465187" y="379090"/>
                      </a:cubicBezTo>
                      <a:lnTo>
                        <a:pt x="1452448" y="462564"/>
                      </a:lnTo>
                      <a:lnTo>
                        <a:pt x="0" y="232480"/>
                      </a:lnTo>
                      <a:lnTo>
                        <a:pt x="401" y="231699"/>
                      </a:lnTo>
                      <a:lnTo>
                        <a:pt x="2219" y="229893"/>
                      </a:lnTo>
                      <a:lnTo>
                        <a:pt x="145346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5" name="フリーフォーム: 図形 384">
                  <a:extLst>
                    <a:ext uri="{FF2B5EF4-FFF2-40B4-BE49-F238E27FC236}">
                      <a16:creationId xmlns:a16="http://schemas.microsoft.com/office/drawing/2014/main" id="{14910976-EFA4-4E7C-A944-E38484A72E32}"/>
                    </a:ext>
                  </a:extLst>
                </p:cNvPr>
                <p:cNvSpPr/>
                <p:nvPr/>
              </p:nvSpPr>
              <p:spPr>
                <a:xfrm>
                  <a:off x="4284180" y="3451268"/>
                  <a:ext cx="665173" cy="1436170"/>
                </a:xfrm>
                <a:custGeom>
                  <a:avLst/>
                  <a:gdLst>
                    <a:gd name="connsiteX0" fmla="*/ 665173 w 665173"/>
                    <a:gd name="connsiteY0" fmla="*/ 0 h 1436170"/>
                    <a:gd name="connsiteX1" fmla="*/ 437667 w 665173"/>
                    <a:gd name="connsiteY1" fmla="*/ 1436170 h 1436170"/>
                    <a:gd name="connsiteX2" fmla="*/ 370896 w 665173"/>
                    <a:gd name="connsiteY2" fmla="*/ 1425979 h 1436170"/>
                    <a:gd name="connsiteX3" fmla="*/ 93408 w 665173"/>
                    <a:gd name="connsiteY3" fmla="*/ 1339841 h 1436170"/>
                    <a:gd name="connsiteX4" fmla="*/ 0 w 665173"/>
                    <a:gd name="connsiteY4" fmla="*/ 1294844 h 1436170"/>
                    <a:gd name="connsiteX5" fmla="*/ 665173 w 665173"/>
                    <a:gd name="connsiteY5" fmla="*/ 0 h 14361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665173" h="1436170">
                      <a:moveTo>
                        <a:pt x="665173" y="0"/>
                      </a:moveTo>
                      <a:lnTo>
                        <a:pt x="437667" y="1436170"/>
                      </a:lnTo>
                      <a:lnTo>
                        <a:pt x="370896" y="1425979"/>
                      </a:lnTo>
                      <a:cubicBezTo>
                        <a:pt x="274664" y="1406287"/>
                        <a:pt x="181838" y="1377244"/>
                        <a:pt x="93408" y="1339841"/>
                      </a:cubicBezTo>
                      <a:lnTo>
                        <a:pt x="0" y="1294844"/>
                      </a:lnTo>
                      <a:lnTo>
                        <a:pt x="66517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6" name="フリーフォーム: 図形 385">
                  <a:extLst>
                    <a:ext uri="{FF2B5EF4-FFF2-40B4-BE49-F238E27FC236}">
                      <a16:creationId xmlns:a16="http://schemas.microsoft.com/office/drawing/2014/main" id="{E17692A2-678B-4A6D-B584-9E063E644EBD}"/>
                    </a:ext>
                  </a:extLst>
                </p:cNvPr>
                <p:cNvSpPr/>
                <p:nvPr/>
              </p:nvSpPr>
              <p:spPr>
                <a:xfrm>
                  <a:off x="3888411" y="4900503"/>
                  <a:ext cx="806293" cy="841979"/>
                </a:xfrm>
                <a:custGeom>
                  <a:avLst/>
                  <a:gdLst>
                    <a:gd name="connsiteX0" fmla="*/ 316458 w 806293"/>
                    <a:gd name="connsiteY0" fmla="*/ 0 h 841979"/>
                    <a:gd name="connsiteX1" fmla="*/ 421573 w 806293"/>
                    <a:gd name="connsiteY1" fmla="*/ 50637 h 841979"/>
                    <a:gd name="connsiteX2" fmla="*/ 731663 w 806293"/>
                    <a:gd name="connsiteY2" fmla="*/ 146894 h 841979"/>
                    <a:gd name="connsiteX3" fmla="*/ 806293 w 806293"/>
                    <a:gd name="connsiteY3" fmla="*/ 158284 h 841979"/>
                    <a:gd name="connsiteX4" fmla="*/ 697988 w 806293"/>
                    <a:gd name="connsiteY4" fmla="*/ 841979 h 841979"/>
                    <a:gd name="connsiteX5" fmla="*/ 592002 w 806293"/>
                    <a:gd name="connsiteY5" fmla="*/ 825804 h 841979"/>
                    <a:gd name="connsiteX6" fmla="*/ 151831 w 806293"/>
                    <a:gd name="connsiteY6" fmla="*/ 689167 h 841979"/>
                    <a:gd name="connsiteX7" fmla="*/ 0 w 806293"/>
                    <a:gd name="connsiteY7" fmla="*/ 616026 h 841979"/>
                    <a:gd name="connsiteX8" fmla="*/ 316458 w 806293"/>
                    <a:gd name="connsiteY8" fmla="*/ 0 h 8419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06293" h="841979">
                      <a:moveTo>
                        <a:pt x="316458" y="0"/>
                      </a:moveTo>
                      <a:lnTo>
                        <a:pt x="421573" y="50637"/>
                      </a:lnTo>
                      <a:cubicBezTo>
                        <a:pt x="520392" y="92434"/>
                        <a:pt x="624125" y="124889"/>
                        <a:pt x="731663" y="146894"/>
                      </a:cubicBezTo>
                      <a:lnTo>
                        <a:pt x="806293" y="158284"/>
                      </a:lnTo>
                      <a:lnTo>
                        <a:pt x="697988" y="841979"/>
                      </a:lnTo>
                      <a:lnTo>
                        <a:pt x="592002" y="825804"/>
                      </a:lnTo>
                      <a:cubicBezTo>
                        <a:pt x="439351" y="794567"/>
                        <a:pt x="292104" y="748498"/>
                        <a:pt x="151831" y="689167"/>
                      </a:cubicBezTo>
                      <a:lnTo>
                        <a:pt x="0" y="616026"/>
                      </a:lnTo>
                      <a:lnTo>
                        <a:pt x="31645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7" name="フリーフォーム: 図形 386">
                  <a:extLst>
                    <a:ext uri="{FF2B5EF4-FFF2-40B4-BE49-F238E27FC236}">
                      <a16:creationId xmlns:a16="http://schemas.microsoft.com/office/drawing/2014/main" id="{E06F4D0F-B55B-4DE4-B246-F07A1505F15C}"/>
                    </a:ext>
                  </a:extLst>
                </p:cNvPr>
                <p:cNvSpPr/>
                <p:nvPr/>
              </p:nvSpPr>
              <p:spPr>
                <a:xfrm>
                  <a:off x="4954784" y="3438106"/>
                  <a:ext cx="663799" cy="1449360"/>
                </a:xfrm>
                <a:custGeom>
                  <a:avLst/>
                  <a:gdLst>
                    <a:gd name="connsiteX0" fmla="*/ 1329 w 663799"/>
                    <a:gd name="connsiteY0" fmla="*/ 0 h 1449360"/>
                    <a:gd name="connsiteX1" fmla="*/ 663799 w 663799"/>
                    <a:gd name="connsiteY1" fmla="*/ 1309567 h 1449360"/>
                    <a:gd name="connsiteX2" fmla="*/ 573630 w 663799"/>
                    <a:gd name="connsiteY2" fmla="*/ 1353003 h 1449360"/>
                    <a:gd name="connsiteX3" fmla="*/ 296142 w 663799"/>
                    <a:gd name="connsiteY3" fmla="*/ 1439141 h 1449360"/>
                    <a:gd name="connsiteX4" fmla="*/ 229186 w 663799"/>
                    <a:gd name="connsiteY4" fmla="*/ 1449360 h 1449360"/>
                    <a:gd name="connsiteX5" fmla="*/ 0 w 663799"/>
                    <a:gd name="connsiteY5" fmla="*/ 2587 h 1449360"/>
                    <a:gd name="connsiteX6" fmla="*/ 1329 w 663799"/>
                    <a:gd name="connsiteY6" fmla="*/ 0 h 14493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63799" h="1449360">
                      <a:moveTo>
                        <a:pt x="1329" y="0"/>
                      </a:moveTo>
                      <a:lnTo>
                        <a:pt x="663799" y="1309567"/>
                      </a:lnTo>
                      <a:lnTo>
                        <a:pt x="573630" y="1353003"/>
                      </a:lnTo>
                      <a:cubicBezTo>
                        <a:pt x="485201" y="1390406"/>
                        <a:pt x="392375" y="1419449"/>
                        <a:pt x="296142" y="1439141"/>
                      </a:cubicBezTo>
                      <a:lnTo>
                        <a:pt x="229186" y="1449360"/>
                      </a:lnTo>
                      <a:lnTo>
                        <a:pt x="0" y="2587"/>
                      </a:lnTo>
                      <a:lnTo>
                        <a:pt x="132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8" name="フリーフォーム: 図形 387">
                  <a:extLst>
                    <a:ext uri="{FF2B5EF4-FFF2-40B4-BE49-F238E27FC236}">
                      <a16:creationId xmlns:a16="http://schemas.microsoft.com/office/drawing/2014/main" id="{93240C27-7E82-43CF-AE8B-6C42E3F47C69}"/>
                    </a:ext>
                  </a:extLst>
                </p:cNvPr>
                <p:cNvSpPr/>
                <p:nvPr/>
              </p:nvSpPr>
              <p:spPr>
                <a:xfrm>
                  <a:off x="5211112" y="4902532"/>
                  <a:ext cx="798384" cy="839978"/>
                </a:xfrm>
                <a:custGeom>
                  <a:avLst/>
                  <a:gdLst>
                    <a:gd name="connsiteX0" fmla="*/ 485809 w 798384"/>
                    <a:gd name="connsiteY0" fmla="*/ 0 h 839978"/>
                    <a:gd name="connsiteX1" fmla="*/ 798384 w 798384"/>
                    <a:gd name="connsiteY1" fmla="*/ 617896 h 839978"/>
                    <a:gd name="connsiteX2" fmla="*/ 654647 w 798384"/>
                    <a:gd name="connsiteY2" fmla="*/ 687137 h 839978"/>
                    <a:gd name="connsiteX3" fmla="*/ 214476 w 798384"/>
                    <a:gd name="connsiteY3" fmla="*/ 823774 h 839978"/>
                    <a:gd name="connsiteX4" fmla="*/ 108306 w 798384"/>
                    <a:gd name="connsiteY4" fmla="*/ 839978 h 839978"/>
                    <a:gd name="connsiteX5" fmla="*/ 0 w 798384"/>
                    <a:gd name="connsiteY5" fmla="*/ 156282 h 839978"/>
                    <a:gd name="connsiteX6" fmla="*/ 74815 w 798384"/>
                    <a:gd name="connsiteY6" fmla="*/ 144864 h 839978"/>
                    <a:gd name="connsiteX7" fmla="*/ 384905 w 798384"/>
                    <a:gd name="connsiteY7" fmla="*/ 48607 h 839978"/>
                    <a:gd name="connsiteX8" fmla="*/ 485809 w 798384"/>
                    <a:gd name="connsiteY8" fmla="*/ 0 h 8399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98384" h="839978">
                      <a:moveTo>
                        <a:pt x="485809" y="0"/>
                      </a:moveTo>
                      <a:lnTo>
                        <a:pt x="798384" y="617896"/>
                      </a:lnTo>
                      <a:lnTo>
                        <a:pt x="654647" y="687137"/>
                      </a:lnTo>
                      <a:cubicBezTo>
                        <a:pt x="514374" y="746468"/>
                        <a:pt x="367127" y="792537"/>
                        <a:pt x="214476" y="823774"/>
                      </a:cubicBezTo>
                      <a:lnTo>
                        <a:pt x="108306" y="839978"/>
                      </a:lnTo>
                      <a:lnTo>
                        <a:pt x="0" y="156282"/>
                      </a:lnTo>
                      <a:lnTo>
                        <a:pt x="74815" y="144864"/>
                      </a:lnTo>
                      <a:cubicBezTo>
                        <a:pt x="182354" y="122859"/>
                        <a:pt x="286086" y="90404"/>
                        <a:pt x="384905" y="48607"/>
                      </a:cubicBezTo>
                      <a:lnTo>
                        <a:pt x="48580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9" name="フリーフォーム: 図形 388">
                  <a:extLst>
                    <a:ext uri="{FF2B5EF4-FFF2-40B4-BE49-F238E27FC236}">
                      <a16:creationId xmlns:a16="http://schemas.microsoft.com/office/drawing/2014/main" id="{F741026B-9C5B-4377-A3EB-6AE6B31F4D6F}"/>
                    </a:ext>
                  </a:extLst>
                </p:cNvPr>
                <p:cNvSpPr/>
                <p:nvPr/>
              </p:nvSpPr>
              <p:spPr>
                <a:xfrm>
                  <a:off x="3636875" y="3434593"/>
                  <a:ext cx="1315118" cy="1040179"/>
                </a:xfrm>
                <a:custGeom>
                  <a:avLst/>
                  <a:gdLst>
                    <a:gd name="connsiteX0" fmla="*/ 1315118 w 1315118"/>
                    <a:gd name="connsiteY0" fmla="*/ 0 h 1040179"/>
                    <a:gd name="connsiteX1" fmla="*/ 1314479 w 1315118"/>
                    <a:gd name="connsiteY1" fmla="*/ 4041 h 1040179"/>
                    <a:gd name="connsiteX2" fmla="*/ 271338 w 1315118"/>
                    <a:gd name="connsiteY2" fmla="*/ 1040179 h 1040179"/>
                    <a:gd name="connsiteX3" fmla="*/ 270823 w 1315118"/>
                    <a:gd name="connsiteY3" fmla="*/ 1039710 h 1040179"/>
                    <a:gd name="connsiteX4" fmla="*/ 16266 w 1315118"/>
                    <a:gd name="connsiteY4" fmla="*/ 699044 h 1040179"/>
                    <a:gd name="connsiteX5" fmla="*/ 0 w 1315118"/>
                    <a:gd name="connsiteY5" fmla="*/ 665277 h 1040179"/>
                    <a:gd name="connsiteX6" fmla="*/ 1315118 w 1315118"/>
                    <a:gd name="connsiteY6" fmla="*/ 0 h 10401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315118" h="1040179">
                      <a:moveTo>
                        <a:pt x="1315118" y="0"/>
                      </a:moveTo>
                      <a:lnTo>
                        <a:pt x="1314479" y="4041"/>
                      </a:lnTo>
                      <a:lnTo>
                        <a:pt x="271338" y="1040179"/>
                      </a:lnTo>
                      <a:lnTo>
                        <a:pt x="270823" y="1039710"/>
                      </a:lnTo>
                      <a:cubicBezTo>
                        <a:pt x="170505" y="939391"/>
                        <a:pt x="84538" y="824721"/>
                        <a:pt x="16266" y="699044"/>
                      </a:cubicBezTo>
                      <a:lnTo>
                        <a:pt x="0" y="665277"/>
                      </a:lnTo>
                      <a:lnTo>
                        <a:pt x="131511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0" name="フリーフォーム: 図形 389">
                  <a:extLst>
                    <a:ext uri="{FF2B5EF4-FFF2-40B4-BE49-F238E27FC236}">
                      <a16:creationId xmlns:a16="http://schemas.microsoft.com/office/drawing/2014/main" id="{00AF2585-DF8A-4AAD-B120-EDCB0CCF9288}"/>
                    </a:ext>
                  </a:extLst>
                </p:cNvPr>
                <p:cNvSpPr/>
                <p:nvPr/>
              </p:nvSpPr>
              <p:spPr>
                <a:xfrm>
                  <a:off x="2864119" y="4178209"/>
                  <a:ext cx="920852" cy="907273"/>
                </a:xfrm>
                <a:custGeom>
                  <a:avLst/>
                  <a:gdLst>
                    <a:gd name="connsiteX0" fmla="*/ 617897 w 920852"/>
                    <a:gd name="connsiteY0" fmla="*/ 0 h 907273"/>
                    <a:gd name="connsiteX1" fmla="*/ 636305 w 920852"/>
                    <a:gd name="connsiteY1" fmla="*/ 38213 h 907273"/>
                    <a:gd name="connsiteX2" fmla="*/ 920770 w 920852"/>
                    <a:gd name="connsiteY2" fmla="*/ 418903 h 907273"/>
                    <a:gd name="connsiteX3" fmla="*/ 920852 w 920852"/>
                    <a:gd name="connsiteY3" fmla="*/ 418978 h 907273"/>
                    <a:gd name="connsiteX4" fmla="*/ 429256 w 920852"/>
                    <a:gd name="connsiteY4" fmla="*/ 907273 h 907273"/>
                    <a:gd name="connsiteX5" fmla="*/ 279406 w 920852"/>
                    <a:gd name="connsiteY5" fmla="*/ 742396 h 907273"/>
                    <a:gd name="connsiteX6" fmla="*/ 26957 w 920852"/>
                    <a:gd name="connsiteY6" fmla="*/ 368533 h 907273"/>
                    <a:gd name="connsiteX7" fmla="*/ 0 w 920852"/>
                    <a:gd name="connsiteY7" fmla="*/ 312574 h 907273"/>
                    <a:gd name="connsiteX8" fmla="*/ 617897 w 920852"/>
                    <a:gd name="connsiteY8" fmla="*/ 0 h 9072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0852" h="907273">
                      <a:moveTo>
                        <a:pt x="617897" y="0"/>
                      </a:moveTo>
                      <a:lnTo>
                        <a:pt x="636305" y="38213"/>
                      </a:lnTo>
                      <a:cubicBezTo>
                        <a:pt x="712599" y="178656"/>
                        <a:pt x="808666" y="306798"/>
                        <a:pt x="920770" y="418903"/>
                      </a:cubicBezTo>
                      <a:lnTo>
                        <a:pt x="920852" y="418978"/>
                      </a:lnTo>
                      <a:lnTo>
                        <a:pt x="429256" y="907273"/>
                      </a:lnTo>
                      <a:lnTo>
                        <a:pt x="279406" y="742396"/>
                      </a:lnTo>
                      <a:cubicBezTo>
                        <a:pt x="183829" y="626583"/>
                        <a:pt x="99155" y="501438"/>
                        <a:pt x="26957" y="368533"/>
                      </a:cubicBezTo>
                      <a:lnTo>
                        <a:pt x="0" y="312574"/>
                      </a:lnTo>
                      <a:lnTo>
                        <a:pt x="61789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1" name="フリーフォーム: 図形 390">
                  <a:extLst>
                    <a:ext uri="{FF2B5EF4-FFF2-40B4-BE49-F238E27FC236}">
                      <a16:creationId xmlns:a16="http://schemas.microsoft.com/office/drawing/2014/main" id="{268165AF-C1C5-4A5D-BFFE-06242A1DC69A}"/>
                    </a:ext>
                  </a:extLst>
                </p:cNvPr>
                <p:cNvSpPr/>
                <p:nvPr/>
              </p:nvSpPr>
              <p:spPr>
                <a:xfrm>
                  <a:off x="4957565" y="3434005"/>
                  <a:ext cx="1308642" cy="1044450"/>
                </a:xfrm>
                <a:custGeom>
                  <a:avLst/>
                  <a:gdLst>
                    <a:gd name="connsiteX0" fmla="*/ 656 w 1308642"/>
                    <a:gd name="connsiteY0" fmla="*/ 0 h 1044450"/>
                    <a:gd name="connsiteX1" fmla="*/ 1308642 w 1308642"/>
                    <a:gd name="connsiteY1" fmla="*/ 671923 h 1044450"/>
                    <a:gd name="connsiteX2" fmla="*/ 1295294 w 1308642"/>
                    <a:gd name="connsiteY2" fmla="*/ 699631 h 1044450"/>
                    <a:gd name="connsiteX3" fmla="*/ 1040737 w 1308642"/>
                    <a:gd name="connsiteY3" fmla="*/ 1040297 h 1044450"/>
                    <a:gd name="connsiteX4" fmla="*/ 1036168 w 1308642"/>
                    <a:gd name="connsiteY4" fmla="*/ 1044450 h 1044450"/>
                    <a:gd name="connsiteX5" fmla="*/ 0 w 1308642"/>
                    <a:gd name="connsiteY5" fmla="*/ 1278 h 1044450"/>
                    <a:gd name="connsiteX6" fmla="*/ 144 w 1308642"/>
                    <a:gd name="connsiteY6" fmla="*/ 996 h 1044450"/>
                    <a:gd name="connsiteX7" fmla="*/ 2502 w 1308642"/>
                    <a:gd name="connsiteY7" fmla="*/ 2207 h 1044450"/>
                    <a:gd name="connsiteX8" fmla="*/ 538 w 1308642"/>
                    <a:gd name="connsiteY8" fmla="*/ 230 h 1044450"/>
                    <a:gd name="connsiteX9" fmla="*/ 656 w 1308642"/>
                    <a:gd name="connsiteY9" fmla="*/ 0 h 1044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8642" h="1044450">
                      <a:moveTo>
                        <a:pt x="656" y="0"/>
                      </a:moveTo>
                      <a:lnTo>
                        <a:pt x="1308642" y="671923"/>
                      </a:lnTo>
                      <a:lnTo>
                        <a:pt x="1295294" y="699631"/>
                      </a:lnTo>
                      <a:cubicBezTo>
                        <a:pt x="1227023" y="825308"/>
                        <a:pt x="1141055" y="939978"/>
                        <a:pt x="1040737" y="1040297"/>
                      </a:cubicBezTo>
                      <a:lnTo>
                        <a:pt x="1036168" y="1044450"/>
                      </a:lnTo>
                      <a:lnTo>
                        <a:pt x="0" y="1278"/>
                      </a:lnTo>
                      <a:lnTo>
                        <a:pt x="144" y="996"/>
                      </a:lnTo>
                      <a:lnTo>
                        <a:pt x="2502" y="2207"/>
                      </a:lnTo>
                      <a:lnTo>
                        <a:pt x="538" y="230"/>
                      </a:lnTo>
                      <a:lnTo>
                        <a:pt x="65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2" name="フリーフォーム: 図形 391">
                  <a:extLst>
                    <a:ext uri="{FF2B5EF4-FFF2-40B4-BE49-F238E27FC236}">
                      <a16:creationId xmlns:a16="http://schemas.microsoft.com/office/drawing/2014/main" id="{187E428D-C500-47A1-8B10-1A0B217B1741}"/>
                    </a:ext>
                  </a:extLst>
                </p:cNvPr>
                <p:cNvSpPr/>
                <p:nvPr/>
              </p:nvSpPr>
              <p:spPr>
                <a:xfrm>
                  <a:off x="6116109" y="4185240"/>
                  <a:ext cx="920514" cy="908006"/>
                </a:xfrm>
                <a:custGeom>
                  <a:avLst/>
                  <a:gdLst>
                    <a:gd name="connsiteX0" fmla="*/ 304488 w 920514"/>
                    <a:gd name="connsiteY0" fmla="*/ 0 h 908006"/>
                    <a:gd name="connsiteX1" fmla="*/ 920514 w 920514"/>
                    <a:gd name="connsiteY1" fmla="*/ 316458 h 908006"/>
                    <a:gd name="connsiteX2" fmla="*/ 898815 w 920514"/>
                    <a:gd name="connsiteY2" fmla="*/ 361501 h 908006"/>
                    <a:gd name="connsiteX3" fmla="*/ 495019 w 920514"/>
                    <a:gd name="connsiteY3" fmla="*/ 901888 h 908006"/>
                    <a:gd name="connsiteX4" fmla="*/ 488288 w 920514"/>
                    <a:gd name="connsiteY4" fmla="*/ 908006 h 908006"/>
                    <a:gd name="connsiteX5" fmla="*/ 0 w 920514"/>
                    <a:gd name="connsiteY5" fmla="*/ 416417 h 908006"/>
                    <a:gd name="connsiteX6" fmla="*/ 5002 w 920514"/>
                    <a:gd name="connsiteY6" fmla="*/ 411871 h 908006"/>
                    <a:gd name="connsiteX7" fmla="*/ 289467 w 920514"/>
                    <a:gd name="connsiteY7" fmla="*/ 31181 h 908006"/>
                    <a:gd name="connsiteX8" fmla="*/ 304488 w 920514"/>
                    <a:gd name="connsiteY8" fmla="*/ 0 h 9080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0514" h="908006">
                      <a:moveTo>
                        <a:pt x="304488" y="0"/>
                      </a:moveTo>
                      <a:lnTo>
                        <a:pt x="920514" y="316458"/>
                      </a:lnTo>
                      <a:lnTo>
                        <a:pt x="898815" y="361501"/>
                      </a:lnTo>
                      <a:cubicBezTo>
                        <a:pt x="790518" y="560859"/>
                        <a:pt x="654151" y="742756"/>
                        <a:pt x="495019" y="901888"/>
                      </a:cubicBezTo>
                      <a:lnTo>
                        <a:pt x="488288" y="908006"/>
                      </a:lnTo>
                      <a:lnTo>
                        <a:pt x="0" y="416417"/>
                      </a:lnTo>
                      <a:lnTo>
                        <a:pt x="5002" y="411871"/>
                      </a:lnTo>
                      <a:cubicBezTo>
                        <a:pt x="117106" y="299766"/>
                        <a:pt x="213174" y="171624"/>
                        <a:pt x="289467" y="31181"/>
                      </a:cubicBezTo>
                      <a:lnTo>
                        <a:pt x="30448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08" name="グループ化 307">
                <a:extLst>
                  <a:ext uri="{FF2B5EF4-FFF2-40B4-BE49-F238E27FC236}">
                    <a16:creationId xmlns:a16="http://schemas.microsoft.com/office/drawing/2014/main" id="{11887EC4-65A3-43F6-9A8A-648C28B0436E}"/>
                  </a:ext>
                </a:extLst>
              </p:cNvPr>
              <p:cNvGrpSpPr/>
              <p:nvPr/>
            </p:nvGrpSpPr>
            <p:grpSpPr>
              <a:xfrm>
                <a:off x="2639123" y="1084054"/>
                <a:ext cx="4627848" cy="4689894"/>
                <a:chOff x="2639123" y="1084054"/>
                <a:chExt cx="4627848" cy="4689894"/>
              </a:xfrm>
              <a:solidFill>
                <a:schemeClr val="tx1"/>
              </a:solidFill>
            </p:grpSpPr>
            <p:sp>
              <p:nvSpPr>
                <p:cNvPr id="353" name="フリーフォーム: 図形 352">
                  <a:extLst>
                    <a:ext uri="{FF2B5EF4-FFF2-40B4-BE49-F238E27FC236}">
                      <a16:creationId xmlns:a16="http://schemas.microsoft.com/office/drawing/2014/main" id="{FA80F890-9DBD-450B-AEB9-D95FC576A6BF}"/>
                    </a:ext>
                  </a:extLst>
                </p:cNvPr>
                <p:cNvSpPr/>
                <p:nvPr/>
              </p:nvSpPr>
              <p:spPr>
                <a:xfrm>
                  <a:off x="4585341" y="1084054"/>
                  <a:ext cx="735133" cy="715323"/>
                </a:xfrm>
                <a:custGeom>
                  <a:avLst/>
                  <a:gdLst>
                    <a:gd name="connsiteX0" fmla="*/ 367660 w 735133"/>
                    <a:gd name="connsiteY0" fmla="*/ 0 h 715323"/>
                    <a:gd name="connsiteX1" fmla="*/ 607417 w 735133"/>
                    <a:gd name="connsiteY1" fmla="*/ 12107 h 715323"/>
                    <a:gd name="connsiteX2" fmla="*/ 735133 w 735133"/>
                    <a:gd name="connsiteY2" fmla="*/ 31599 h 715323"/>
                    <a:gd name="connsiteX3" fmla="*/ 626828 w 735133"/>
                    <a:gd name="connsiteY3" fmla="*/ 715294 h 715323"/>
                    <a:gd name="connsiteX4" fmla="*/ 536563 w 735133"/>
                    <a:gd name="connsiteY4" fmla="*/ 701518 h 715323"/>
                    <a:gd name="connsiteX5" fmla="*/ 367660 w 735133"/>
                    <a:gd name="connsiteY5" fmla="*/ 692989 h 715323"/>
                    <a:gd name="connsiteX6" fmla="*/ 198757 w 735133"/>
                    <a:gd name="connsiteY6" fmla="*/ 701518 h 715323"/>
                    <a:gd name="connsiteX7" fmla="*/ 108305 w 735133"/>
                    <a:gd name="connsiteY7" fmla="*/ 715323 h 715323"/>
                    <a:gd name="connsiteX8" fmla="*/ 0 w 735133"/>
                    <a:gd name="connsiteY8" fmla="*/ 31627 h 715323"/>
                    <a:gd name="connsiteX9" fmla="*/ 127903 w 735133"/>
                    <a:gd name="connsiteY9" fmla="*/ 12107 h 715323"/>
                    <a:gd name="connsiteX10" fmla="*/ 367660 w 735133"/>
                    <a:gd name="connsiteY10" fmla="*/ 0 h 715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35133" h="715323">
                      <a:moveTo>
                        <a:pt x="367660" y="0"/>
                      </a:moveTo>
                      <a:cubicBezTo>
                        <a:pt x="448603" y="0"/>
                        <a:pt x="528587" y="4101"/>
                        <a:pt x="607417" y="12107"/>
                      </a:cubicBezTo>
                      <a:lnTo>
                        <a:pt x="735133" y="31599"/>
                      </a:lnTo>
                      <a:lnTo>
                        <a:pt x="626828" y="715294"/>
                      </a:lnTo>
                      <a:lnTo>
                        <a:pt x="536563" y="701518"/>
                      </a:lnTo>
                      <a:cubicBezTo>
                        <a:pt x="481029" y="695878"/>
                        <a:pt x="424682" y="692989"/>
                        <a:pt x="367660" y="692989"/>
                      </a:cubicBezTo>
                      <a:cubicBezTo>
                        <a:pt x="310638" y="692989"/>
                        <a:pt x="254291" y="695878"/>
                        <a:pt x="198757" y="701518"/>
                      </a:cubicBezTo>
                      <a:lnTo>
                        <a:pt x="108305" y="715323"/>
                      </a:lnTo>
                      <a:lnTo>
                        <a:pt x="0" y="31627"/>
                      </a:lnTo>
                      <a:lnTo>
                        <a:pt x="127903" y="12107"/>
                      </a:lnTo>
                      <a:cubicBezTo>
                        <a:pt x="206733" y="4101"/>
                        <a:pt x="286718" y="0"/>
                        <a:pt x="367660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4" name="フリーフォーム: 図形 353">
                  <a:extLst>
                    <a:ext uri="{FF2B5EF4-FFF2-40B4-BE49-F238E27FC236}">
                      <a16:creationId xmlns:a16="http://schemas.microsoft.com/office/drawing/2014/main" id="{2687B7C6-8247-49FA-A584-F519B0192D8F}"/>
                    </a:ext>
                  </a:extLst>
                </p:cNvPr>
                <p:cNvSpPr/>
                <p:nvPr/>
              </p:nvSpPr>
              <p:spPr>
                <a:xfrm>
                  <a:off x="4720788" y="1950720"/>
                  <a:ext cx="464236" cy="1479246"/>
                </a:xfrm>
                <a:custGeom>
                  <a:avLst/>
                  <a:gdLst>
                    <a:gd name="connsiteX0" fmla="*/ 232212 w 464236"/>
                    <a:gd name="connsiteY0" fmla="*/ 0 h 1479246"/>
                    <a:gd name="connsiteX1" fmla="*/ 383357 w 464236"/>
                    <a:gd name="connsiteY1" fmla="*/ 7632 h 1479246"/>
                    <a:gd name="connsiteX2" fmla="*/ 464236 w 464236"/>
                    <a:gd name="connsiteY2" fmla="*/ 19976 h 1479246"/>
                    <a:gd name="connsiteX3" fmla="*/ 233071 w 464236"/>
                    <a:gd name="connsiteY3" fmla="*/ 1479246 h 1479246"/>
                    <a:gd name="connsiteX4" fmla="*/ 232147 w 464236"/>
                    <a:gd name="connsiteY4" fmla="*/ 1478315 h 1479246"/>
                    <a:gd name="connsiteX5" fmla="*/ 232116 w 464236"/>
                    <a:gd name="connsiteY5" fmla="*/ 1478116 h 1479246"/>
                    <a:gd name="connsiteX6" fmla="*/ 232093 w 464236"/>
                    <a:gd name="connsiteY6" fmla="*/ 1478260 h 1479246"/>
                    <a:gd name="connsiteX7" fmla="*/ 230798 w 464236"/>
                    <a:gd name="connsiteY7" fmla="*/ 1476957 h 1479246"/>
                    <a:gd name="connsiteX8" fmla="*/ 0 w 464236"/>
                    <a:gd name="connsiteY8" fmla="*/ 20004 h 1479246"/>
                    <a:gd name="connsiteX9" fmla="*/ 81067 w 464236"/>
                    <a:gd name="connsiteY9" fmla="*/ 7632 h 1479246"/>
                    <a:gd name="connsiteX10" fmla="*/ 232212 w 464236"/>
                    <a:gd name="connsiteY10" fmla="*/ 0 h 14792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64236" h="1479246">
                      <a:moveTo>
                        <a:pt x="232212" y="0"/>
                      </a:moveTo>
                      <a:cubicBezTo>
                        <a:pt x="283239" y="0"/>
                        <a:pt x="333662" y="2585"/>
                        <a:pt x="383357" y="7632"/>
                      </a:cubicBezTo>
                      <a:lnTo>
                        <a:pt x="464236" y="19976"/>
                      </a:lnTo>
                      <a:lnTo>
                        <a:pt x="233071" y="1479246"/>
                      </a:lnTo>
                      <a:lnTo>
                        <a:pt x="232147" y="1478315"/>
                      </a:lnTo>
                      <a:lnTo>
                        <a:pt x="232116" y="1478116"/>
                      </a:lnTo>
                      <a:lnTo>
                        <a:pt x="232093" y="1478260"/>
                      </a:lnTo>
                      <a:lnTo>
                        <a:pt x="230798" y="1476957"/>
                      </a:lnTo>
                      <a:lnTo>
                        <a:pt x="0" y="20004"/>
                      </a:lnTo>
                      <a:lnTo>
                        <a:pt x="81067" y="7632"/>
                      </a:lnTo>
                      <a:cubicBezTo>
                        <a:pt x="130762" y="2585"/>
                        <a:pt x="181185" y="0"/>
                        <a:pt x="232212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5" name="フリーフォーム: 図形 354">
                  <a:extLst>
                    <a:ext uri="{FF2B5EF4-FFF2-40B4-BE49-F238E27FC236}">
                      <a16:creationId xmlns:a16="http://schemas.microsoft.com/office/drawing/2014/main" id="{85CDA695-992D-491D-A512-3D4ED919167A}"/>
                    </a:ext>
                  </a:extLst>
                </p:cNvPr>
                <p:cNvSpPr/>
                <p:nvPr/>
              </p:nvSpPr>
              <p:spPr>
                <a:xfrm>
                  <a:off x="3300672" y="1339238"/>
                  <a:ext cx="904951" cy="917952"/>
                </a:xfrm>
                <a:custGeom>
                  <a:avLst/>
                  <a:gdLst>
                    <a:gd name="connsiteX0" fmla="*/ 592376 w 904951"/>
                    <a:gd name="connsiteY0" fmla="*/ 0 h 917952"/>
                    <a:gd name="connsiteX1" fmla="*/ 904951 w 904951"/>
                    <a:gd name="connsiteY1" fmla="*/ 617897 h 917952"/>
                    <a:gd name="connsiteX2" fmla="*/ 864908 w 904951"/>
                    <a:gd name="connsiteY2" fmla="*/ 637186 h 917952"/>
                    <a:gd name="connsiteX3" fmla="*/ 601530 w 904951"/>
                    <a:gd name="connsiteY3" fmla="*/ 815031 h 917952"/>
                    <a:gd name="connsiteX4" fmla="*/ 488288 w 904951"/>
                    <a:gd name="connsiteY4" fmla="*/ 917952 h 917952"/>
                    <a:gd name="connsiteX5" fmla="*/ 0 w 904951"/>
                    <a:gd name="connsiteY5" fmla="*/ 426364 h 917952"/>
                    <a:gd name="connsiteX6" fmla="*/ 160725 w 904951"/>
                    <a:gd name="connsiteY6" fmla="*/ 280287 h 917952"/>
                    <a:gd name="connsiteX7" fmla="*/ 534588 w 904951"/>
                    <a:gd name="connsiteY7" fmla="*/ 27838 h 917952"/>
                    <a:gd name="connsiteX8" fmla="*/ 592376 w 904951"/>
                    <a:gd name="connsiteY8" fmla="*/ 0 h 9179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04951" h="917952">
                      <a:moveTo>
                        <a:pt x="592376" y="0"/>
                      </a:moveTo>
                      <a:lnTo>
                        <a:pt x="904951" y="617897"/>
                      </a:lnTo>
                      <a:lnTo>
                        <a:pt x="864908" y="637186"/>
                      </a:lnTo>
                      <a:cubicBezTo>
                        <a:pt x="771279" y="688049"/>
                        <a:pt x="683118" y="747699"/>
                        <a:pt x="601530" y="815031"/>
                      </a:cubicBezTo>
                      <a:lnTo>
                        <a:pt x="488288" y="917952"/>
                      </a:lnTo>
                      <a:lnTo>
                        <a:pt x="0" y="426364"/>
                      </a:lnTo>
                      <a:lnTo>
                        <a:pt x="160725" y="280287"/>
                      </a:lnTo>
                      <a:cubicBezTo>
                        <a:pt x="276538" y="184710"/>
                        <a:pt x="401683" y="100036"/>
                        <a:pt x="534588" y="27838"/>
                      </a:cubicBezTo>
                      <a:lnTo>
                        <a:pt x="59237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6" name="フリーフォーム: 図形 355">
                  <a:extLst>
                    <a:ext uri="{FF2B5EF4-FFF2-40B4-BE49-F238E27FC236}">
                      <a16:creationId xmlns:a16="http://schemas.microsoft.com/office/drawing/2014/main" id="{2435AFB8-6749-40F3-9A87-A2BE0A1A5C7B}"/>
                    </a:ext>
                  </a:extLst>
                </p:cNvPr>
                <p:cNvSpPr/>
                <p:nvPr/>
              </p:nvSpPr>
              <p:spPr>
                <a:xfrm>
                  <a:off x="3911335" y="2111995"/>
                  <a:ext cx="1036046" cy="1311447"/>
                </a:xfrm>
                <a:custGeom>
                  <a:avLst/>
                  <a:gdLst>
                    <a:gd name="connsiteX0" fmla="*/ 372625 w 1036046"/>
                    <a:gd name="connsiteY0" fmla="*/ 0 h 1311447"/>
                    <a:gd name="connsiteX1" fmla="*/ 1036046 w 1036046"/>
                    <a:gd name="connsiteY1" fmla="*/ 1311447 h 1311447"/>
                    <a:gd name="connsiteX2" fmla="*/ 0 w 1036046"/>
                    <a:gd name="connsiteY2" fmla="*/ 268399 h 1311447"/>
                    <a:gd name="connsiteX3" fmla="*/ 101342 w 1036046"/>
                    <a:gd name="connsiteY3" fmla="*/ 176293 h 1311447"/>
                    <a:gd name="connsiteX4" fmla="*/ 337029 w 1036046"/>
                    <a:gd name="connsiteY4" fmla="*/ 17147 h 1311447"/>
                    <a:gd name="connsiteX5" fmla="*/ 372625 w 1036046"/>
                    <a:gd name="connsiteY5" fmla="*/ 0 h 13114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036046" h="1311447">
                      <a:moveTo>
                        <a:pt x="372625" y="0"/>
                      </a:moveTo>
                      <a:lnTo>
                        <a:pt x="1036046" y="1311447"/>
                      </a:lnTo>
                      <a:lnTo>
                        <a:pt x="0" y="268399"/>
                      </a:lnTo>
                      <a:lnTo>
                        <a:pt x="101342" y="176293"/>
                      </a:lnTo>
                      <a:cubicBezTo>
                        <a:pt x="174352" y="116041"/>
                        <a:pt x="253244" y="62661"/>
                        <a:pt x="337029" y="17147"/>
                      </a:cubicBezTo>
                      <a:lnTo>
                        <a:pt x="37262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7" name="フリーフォーム: 図形 356">
                  <a:extLst>
                    <a:ext uri="{FF2B5EF4-FFF2-40B4-BE49-F238E27FC236}">
                      <a16:creationId xmlns:a16="http://schemas.microsoft.com/office/drawing/2014/main" id="{E18759E1-1BE4-4287-BF65-38C67393CE20}"/>
                    </a:ext>
                  </a:extLst>
                </p:cNvPr>
                <p:cNvSpPr/>
                <p:nvPr/>
              </p:nvSpPr>
              <p:spPr>
                <a:xfrm>
                  <a:off x="5712616" y="1347004"/>
                  <a:ext cx="908404" cy="923040"/>
                </a:xfrm>
                <a:custGeom>
                  <a:avLst/>
                  <a:gdLst>
                    <a:gd name="connsiteX0" fmla="*/ 316457 w 908404"/>
                    <a:gd name="connsiteY0" fmla="*/ 0 h 923040"/>
                    <a:gd name="connsiteX1" fmla="*/ 358125 w 908404"/>
                    <a:gd name="connsiteY1" fmla="*/ 20072 h 923040"/>
                    <a:gd name="connsiteX2" fmla="*/ 898512 w 908404"/>
                    <a:gd name="connsiteY2" fmla="*/ 423868 h 923040"/>
                    <a:gd name="connsiteX3" fmla="*/ 908404 w 908404"/>
                    <a:gd name="connsiteY3" fmla="*/ 434751 h 923040"/>
                    <a:gd name="connsiteX4" fmla="*/ 416816 w 908404"/>
                    <a:gd name="connsiteY4" fmla="*/ 923040 h 923040"/>
                    <a:gd name="connsiteX5" fmla="*/ 408495 w 908404"/>
                    <a:gd name="connsiteY5" fmla="*/ 913885 h 923040"/>
                    <a:gd name="connsiteX6" fmla="*/ 27805 w 908404"/>
                    <a:gd name="connsiteY6" fmla="*/ 629420 h 923040"/>
                    <a:gd name="connsiteX7" fmla="*/ 0 w 908404"/>
                    <a:gd name="connsiteY7" fmla="*/ 616025 h 923040"/>
                    <a:gd name="connsiteX8" fmla="*/ 316457 w 908404"/>
                    <a:gd name="connsiteY8" fmla="*/ 0 h 9230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08404" h="923040">
                      <a:moveTo>
                        <a:pt x="316457" y="0"/>
                      </a:moveTo>
                      <a:lnTo>
                        <a:pt x="358125" y="20072"/>
                      </a:lnTo>
                      <a:cubicBezTo>
                        <a:pt x="557483" y="128369"/>
                        <a:pt x="739380" y="264736"/>
                        <a:pt x="898512" y="423868"/>
                      </a:cubicBezTo>
                      <a:lnTo>
                        <a:pt x="908404" y="434751"/>
                      </a:lnTo>
                      <a:lnTo>
                        <a:pt x="416816" y="923040"/>
                      </a:lnTo>
                      <a:lnTo>
                        <a:pt x="408495" y="913885"/>
                      </a:lnTo>
                      <a:cubicBezTo>
                        <a:pt x="296390" y="801781"/>
                        <a:pt x="168248" y="705714"/>
                        <a:pt x="27805" y="629420"/>
                      </a:cubicBezTo>
                      <a:lnTo>
                        <a:pt x="0" y="616025"/>
                      </a:lnTo>
                      <a:lnTo>
                        <a:pt x="31645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8" name="フリーフォーム: 図形 357">
                  <a:extLst>
                    <a:ext uri="{FF2B5EF4-FFF2-40B4-BE49-F238E27FC236}">
                      <a16:creationId xmlns:a16="http://schemas.microsoft.com/office/drawing/2014/main" id="{41B39998-628C-420A-82F0-8C7FC0F5E3A2}"/>
                    </a:ext>
                  </a:extLst>
                </p:cNvPr>
                <p:cNvSpPr/>
                <p:nvPr/>
              </p:nvSpPr>
              <p:spPr>
                <a:xfrm>
                  <a:off x="4958343" y="2117420"/>
                  <a:ext cx="1047887" cy="1313900"/>
                </a:xfrm>
                <a:custGeom>
                  <a:avLst/>
                  <a:gdLst>
                    <a:gd name="connsiteX0" fmla="*/ 674962 w 1047887"/>
                    <a:gd name="connsiteY0" fmla="*/ 0 h 1313900"/>
                    <a:gd name="connsiteX1" fmla="*/ 699294 w 1047887"/>
                    <a:gd name="connsiteY1" fmla="*/ 11721 h 1313900"/>
                    <a:gd name="connsiteX2" fmla="*/ 1039960 w 1047887"/>
                    <a:gd name="connsiteY2" fmla="*/ 266278 h 1313900"/>
                    <a:gd name="connsiteX3" fmla="*/ 1047887 w 1047887"/>
                    <a:gd name="connsiteY3" fmla="*/ 275000 h 1313900"/>
                    <a:gd name="connsiteX4" fmla="*/ 2340 w 1047887"/>
                    <a:gd name="connsiteY4" fmla="*/ 1313528 h 1313900"/>
                    <a:gd name="connsiteX5" fmla="*/ 1370 w 1047887"/>
                    <a:gd name="connsiteY5" fmla="*/ 1313682 h 1313900"/>
                    <a:gd name="connsiteX6" fmla="*/ 2179 w 1047887"/>
                    <a:gd name="connsiteY6" fmla="*/ 1312107 h 1313900"/>
                    <a:gd name="connsiteX7" fmla="*/ 446 w 1047887"/>
                    <a:gd name="connsiteY7" fmla="*/ 1313828 h 1313900"/>
                    <a:gd name="connsiteX8" fmla="*/ 0 w 1047887"/>
                    <a:gd name="connsiteY8" fmla="*/ 1313900 h 1313900"/>
                    <a:gd name="connsiteX9" fmla="*/ 674962 w 1047887"/>
                    <a:gd name="connsiteY9" fmla="*/ 0 h 13139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047887" h="1313900">
                      <a:moveTo>
                        <a:pt x="674962" y="0"/>
                      </a:moveTo>
                      <a:lnTo>
                        <a:pt x="699294" y="11721"/>
                      </a:lnTo>
                      <a:cubicBezTo>
                        <a:pt x="824971" y="79993"/>
                        <a:pt x="939641" y="165960"/>
                        <a:pt x="1039960" y="266278"/>
                      </a:cubicBezTo>
                      <a:lnTo>
                        <a:pt x="1047887" y="275000"/>
                      </a:lnTo>
                      <a:lnTo>
                        <a:pt x="2340" y="1313528"/>
                      </a:lnTo>
                      <a:lnTo>
                        <a:pt x="1370" y="1313682"/>
                      </a:lnTo>
                      <a:lnTo>
                        <a:pt x="2179" y="1312107"/>
                      </a:lnTo>
                      <a:lnTo>
                        <a:pt x="446" y="1313828"/>
                      </a:lnTo>
                      <a:lnTo>
                        <a:pt x="0" y="1313900"/>
                      </a:lnTo>
                      <a:lnTo>
                        <a:pt x="67496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9" name="フリーフォーム: 図形 358">
                  <a:extLst>
                    <a:ext uri="{FF2B5EF4-FFF2-40B4-BE49-F238E27FC236}">
                      <a16:creationId xmlns:a16="http://schemas.microsoft.com/office/drawing/2014/main" id="{ADCD9F81-4BEF-4588-BCD4-8F733A028809}"/>
                    </a:ext>
                  </a:extLst>
                </p:cNvPr>
                <p:cNvSpPr/>
                <p:nvPr/>
              </p:nvSpPr>
              <p:spPr>
                <a:xfrm>
                  <a:off x="2639123" y="2361036"/>
                  <a:ext cx="844000" cy="812261"/>
                </a:xfrm>
                <a:custGeom>
                  <a:avLst/>
                  <a:gdLst>
                    <a:gd name="connsiteX0" fmla="*/ 227975 w 844000"/>
                    <a:gd name="connsiteY0" fmla="*/ 0 h 812261"/>
                    <a:gd name="connsiteX1" fmla="*/ 844000 w 844000"/>
                    <a:gd name="connsiteY1" fmla="*/ 316458 h 812261"/>
                    <a:gd name="connsiteX2" fmla="*/ 791738 w 844000"/>
                    <a:gd name="connsiteY2" fmla="*/ 424948 h 812261"/>
                    <a:gd name="connsiteX3" fmla="*/ 695481 w 844000"/>
                    <a:gd name="connsiteY3" fmla="*/ 735038 h 812261"/>
                    <a:gd name="connsiteX4" fmla="*/ 683696 w 844000"/>
                    <a:gd name="connsiteY4" fmla="*/ 812261 h 812261"/>
                    <a:gd name="connsiteX5" fmla="*/ 0 w 844000"/>
                    <a:gd name="connsiteY5" fmla="*/ 703956 h 812261"/>
                    <a:gd name="connsiteX6" fmla="*/ 16571 w 844000"/>
                    <a:gd name="connsiteY6" fmla="*/ 595377 h 812261"/>
                    <a:gd name="connsiteX7" fmla="*/ 153208 w 844000"/>
                    <a:gd name="connsiteY7" fmla="*/ 155206 h 812261"/>
                    <a:gd name="connsiteX8" fmla="*/ 227975 w 844000"/>
                    <a:gd name="connsiteY8" fmla="*/ 0 h 8122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44000" h="812261">
                      <a:moveTo>
                        <a:pt x="227975" y="0"/>
                      </a:moveTo>
                      <a:lnTo>
                        <a:pt x="844000" y="316458"/>
                      </a:lnTo>
                      <a:lnTo>
                        <a:pt x="791738" y="424948"/>
                      </a:lnTo>
                      <a:cubicBezTo>
                        <a:pt x="749941" y="523767"/>
                        <a:pt x="717487" y="627500"/>
                        <a:pt x="695481" y="735038"/>
                      </a:cubicBezTo>
                      <a:lnTo>
                        <a:pt x="683696" y="812261"/>
                      </a:lnTo>
                      <a:lnTo>
                        <a:pt x="0" y="703956"/>
                      </a:lnTo>
                      <a:lnTo>
                        <a:pt x="16571" y="595377"/>
                      </a:lnTo>
                      <a:cubicBezTo>
                        <a:pt x="47808" y="442726"/>
                        <a:pt x="93877" y="295479"/>
                        <a:pt x="153208" y="155206"/>
                      </a:cubicBezTo>
                      <a:lnTo>
                        <a:pt x="22797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0" name="フリーフォーム: 図形 359">
                  <a:extLst>
                    <a:ext uri="{FF2B5EF4-FFF2-40B4-BE49-F238E27FC236}">
                      <a16:creationId xmlns:a16="http://schemas.microsoft.com/office/drawing/2014/main" id="{1C7B2AD4-D00C-4880-89F0-A7DC92C41064}"/>
                    </a:ext>
                  </a:extLst>
                </p:cNvPr>
                <p:cNvSpPr/>
                <p:nvPr/>
              </p:nvSpPr>
              <p:spPr>
                <a:xfrm>
                  <a:off x="3494168" y="2756806"/>
                  <a:ext cx="1455885" cy="674263"/>
                </a:xfrm>
                <a:custGeom>
                  <a:avLst/>
                  <a:gdLst>
                    <a:gd name="connsiteX0" fmla="*/ 143346 w 1455885"/>
                    <a:gd name="connsiteY0" fmla="*/ 0 h 674263"/>
                    <a:gd name="connsiteX1" fmla="*/ 1455885 w 1455885"/>
                    <a:gd name="connsiteY1" fmla="*/ 674263 h 674263"/>
                    <a:gd name="connsiteX2" fmla="*/ 0 w 1455885"/>
                    <a:gd name="connsiteY2" fmla="*/ 443634 h 674263"/>
                    <a:gd name="connsiteX3" fmla="*/ 10586 w 1455885"/>
                    <a:gd name="connsiteY3" fmla="*/ 374270 h 674263"/>
                    <a:gd name="connsiteX4" fmla="*/ 96724 w 1455885"/>
                    <a:gd name="connsiteY4" fmla="*/ 96782 h 674263"/>
                    <a:gd name="connsiteX5" fmla="*/ 143346 w 1455885"/>
                    <a:gd name="connsiteY5" fmla="*/ 0 h 6742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55885" h="674263">
                      <a:moveTo>
                        <a:pt x="143346" y="0"/>
                      </a:moveTo>
                      <a:lnTo>
                        <a:pt x="1455885" y="674263"/>
                      </a:lnTo>
                      <a:lnTo>
                        <a:pt x="0" y="443634"/>
                      </a:lnTo>
                      <a:lnTo>
                        <a:pt x="10586" y="374270"/>
                      </a:lnTo>
                      <a:cubicBezTo>
                        <a:pt x="30279" y="278038"/>
                        <a:pt x="59321" y="185212"/>
                        <a:pt x="96724" y="96782"/>
                      </a:cubicBezTo>
                      <a:lnTo>
                        <a:pt x="14334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1" name="フリーフォーム: 図形 360">
                  <a:extLst>
                    <a:ext uri="{FF2B5EF4-FFF2-40B4-BE49-F238E27FC236}">
                      <a16:creationId xmlns:a16="http://schemas.microsoft.com/office/drawing/2014/main" id="{C04A98BA-61C2-44EE-A16E-006C1D336FD4}"/>
                    </a:ext>
                  </a:extLst>
                </p:cNvPr>
                <p:cNvSpPr/>
                <p:nvPr/>
              </p:nvSpPr>
              <p:spPr>
                <a:xfrm>
                  <a:off x="6427413" y="2374335"/>
                  <a:ext cx="839558" cy="799579"/>
                </a:xfrm>
                <a:custGeom>
                  <a:avLst/>
                  <a:gdLst>
                    <a:gd name="connsiteX0" fmla="*/ 617896 w 839558"/>
                    <a:gd name="connsiteY0" fmla="*/ 0 h 799579"/>
                    <a:gd name="connsiteX1" fmla="*/ 686256 w 839558"/>
                    <a:gd name="connsiteY1" fmla="*/ 141907 h 799579"/>
                    <a:gd name="connsiteX2" fmla="*/ 822893 w 839558"/>
                    <a:gd name="connsiteY2" fmla="*/ 582078 h 799579"/>
                    <a:gd name="connsiteX3" fmla="*/ 839558 w 839558"/>
                    <a:gd name="connsiteY3" fmla="*/ 691274 h 799579"/>
                    <a:gd name="connsiteX4" fmla="*/ 155863 w 839558"/>
                    <a:gd name="connsiteY4" fmla="*/ 799579 h 799579"/>
                    <a:gd name="connsiteX5" fmla="*/ 143983 w 839558"/>
                    <a:gd name="connsiteY5" fmla="*/ 721739 h 799579"/>
                    <a:gd name="connsiteX6" fmla="*/ 47726 w 839558"/>
                    <a:gd name="connsiteY6" fmla="*/ 411649 h 799579"/>
                    <a:gd name="connsiteX7" fmla="*/ 0 w 839558"/>
                    <a:gd name="connsiteY7" fmla="*/ 312575 h 799579"/>
                    <a:gd name="connsiteX8" fmla="*/ 617896 w 839558"/>
                    <a:gd name="connsiteY8" fmla="*/ 0 h 7995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39558" h="799579">
                      <a:moveTo>
                        <a:pt x="617896" y="0"/>
                      </a:moveTo>
                      <a:lnTo>
                        <a:pt x="686256" y="141907"/>
                      </a:lnTo>
                      <a:cubicBezTo>
                        <a:pt x="745587" y="282180"/>
                        <a:pt x="791656" y="429427"/>
                        <a:pt x="822893" y="582078"/>
                      </a:cubicBezTo>
                      <a:lnTo>
                        <a:pt x="839558" y="691274"/>
                      </a:lnTo>
                      <a:lnTo>
                        <a:pt x="155863" y="799579"/>
                      </a:lnTo>
                      <a:lnTo>
                        <a:pt x="143983" y="721739"/>
                      </a:lnTo>
                      <a:cubicBezTo>
                        <a:pt x="121978" y="614201"/>
                        <a:pt x="89523" y="510468"/>
                        <a:pt x="47726" y="411649"/>
                      </a:cubicBezTo>
                      <a:lnTo>
                        <a:pt x="0" y="312575"/>
                      </a:lnTo>
                      <a:lnTo>
                        <a:pt x="61789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2" name="フリーフォーム: 図形 361">
                  <a:extLst>
                    <a:ext uri="{FF2B5EF4-FFF2-40B4-BE49-F238E27FC236}">
                      <a16:creationId xmlns:a16="http://schemas.microsoft.com/office/drawing/2014/main" id="{C02F2B26-333E-43A0-9EFC-10B05F510650}"/>
                    </a:ext>
                  </a:extLst>
                </p:cNvPr>
                <p:cNvSpPr/>
                <p:nvPr/>
              </p:nvSpPr>
              <p:spPr>
                <a:xfrm>
                  <a:off x="4960684" y="2765247"/>
                  <a:ext cx="1451245" cy="665702"/>
                </a:xfrm>
                <a:custGeom>
                  <a:avLst/>
                  <a:gdLst>
                    <a:gd name="connsiteX0" fmla="*/ 1311871 w 1451245"/>
                    <a:gd name="connsiteY0" fmla="*/ 0 h 665702"/>
                    <a:gd name="connsiteX1" fmla="*/ 1354426 w 1451245"/>
                    <a:gd name="connsiteY1" fmla="*/ 88340 h 665702"/>
                    <a:gd name="connsiteX2" fmla="*/ 1440564 w 1451245"/>
                    <a:gd name="connsiteY2" fmla="*/ 365828 h 665702"/>
                    <a:gd name="connsiteX3" fmla="*/ 1451245 w 1451245"/>
                    <a:gd name="connsiteY3" fmla="*/ 435810 h 665702"/>
                    <a:gd name="connsiteX4" fmla="*/ 0 w 1451245"/>
                    <a:gd name="connsiteY4" fmla="*/ 665702 h 665702"/>
                    <a:gd name="connsiteX5" fmla="*/ 4242 w 1451245"/>
                    <a:gd name="connsiteY5" fmla="*/ 661488 h 665702"/>
                    <a:gd name="connsiteX6" fmla="*/ 1311871 w 1451245"/>
                    <a:gd name="connsiteY6" fmla="*/ 0 h 6657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51245" h="665702">
                      <a:moveTo>
                        <a:pt x="1311871" y="0"/>
                      </a:moveTo>
                      <a:lnTo>
                        <a:pt x="1354426" y="88340"/>
                      </a:lnTo>
                      <a:cubicBezTo>
                        <a:pt x="1391829" y="176770"/>
                        <a:pt x="1420872" y="269596"/>
                        <a:pt x="1440564" y="365828"/>
                      </a:cubicBezTo>
                      <a:lnTo>
                        <a:pt x="1451245" y="435810"/>
                      </a:lnTo>
                      <a:lnTo>
                        <a:pt x="0" y="665702"/>
                      </a:lnTo>
                      <a:lnTo>
                        <a:pt x="4242" y="661488"/>
                      </a:lnTo>
                      <a:lnTo>
                        <a:pt x="131187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3" name="フリーフォーム: 図形 362">
                  <a:extLst>
                    <a:ext uri="{FF2B5EF4-FFF2-40B4-BE49-F238E27FC236}">
                      <a16:creationId xmlns:a16="http://schemas.microsoft.com/office/drawing/2014/main" id="{2A5D3D4B-7687-449D-8E1F-E73A9C4F52F3}"/>
                    </a:ext>
                  </a:extLst>
                </p:cNvPr>
                <p:cNvSpPr/>
                <p:nvPr/>
              </p:nvSpPr>
              <p:spPr>
                <a:xfrm>
                  <a:off x="4721846" y="3440694"/>
                  <a:ext cx="462122" cy="1466586"/>
                </a:xfrm>
                <a:custGeom>
                  <a:avLst/>
                  <a:gdLst>
                    <a:gd name="connsiteX0" fmla="*/ 232937 w 462122"/>
                    <a:gd name="connsiteY0" fmla="*/ 0 h 1466586"/>
                    <a:gd name="connsiteX1" fmla="*/ 462122 w 462122"/>
                    <a:gd name="connsiteY1" fmla="*/ 1446772 h 1466586"/>
                    <a:gd name="connsiteX2" fmla="*/ 382299 w 462122"/>
                    <a:gd name="connsiteY2" fmla="*/ 1458954 h 1466586"/>
                    <a:gd name="connsiteX3" fmla="*/ 231154 w 462122"/>
                    <a:gd name="connsiteY3" fmla="*/ 1466586 h 1466586"/>
                    <a:gd name="connsiteX4" fmla="*/ 80009 w 462122"/>
                    <a:gd name="connsiteY4" fmla="*/ 1458954 h 1466586"/>
                    <a:gd name="connsiteX5" fmla="*/ 0 w 462122"/>
                    <a:gd name="connsiteY5" fmla="*/ 1446744 h 1466586"/>
                    <a:gd name="connsiteX6" fmla="*/ 227506 w 462122"/>
                    <a:gd name="connsiteY6" fmla="*/ 10575 h 1466586"/>
                    <a:gd name="connsiteX7" fmla="*/ 232937 w 462122"/>
                    <a:gd name="connsiteY7" fmla="*/ 0 h 14665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62122" h="1466586">
                      <a:moveTo>
                        <a:pt x="232937" y="0"/>
                      </a:moveTo>
                      <a:lnTo>
                        <a:pt x="462122" y="1446772"/>
                      </a:lnTo>
                      <a:lnTo>
                        <a:pt x="382299" y="1458954"/>
                      </a:lnTo>
                      <a:cubicBezTo>
                        <a:pt x="332604" y="1464001"/>
                        <a:pt x="282181" y="1466586"/>
                        <a:pt x="231154" y="1466586"/>
                      </a:cubicBezTo>
                      <a:cubicBezTo>
                        <a:pt x="180127" y="1466586"/>
                        <a:pt x="129704" y="1464001"/>
                        <a:pt x="80009" y="1458954"/>
                      </a:cubicBezTo>
                      <a:lnTo>
                        <a:pt x="0" y="1446744"/>
                      </a:lnTo>
                      <a:lnTo>
                        <a:pt x="227506" y="10575"/>
                      </a:lnTo>
                      <a:lnTo>
                        <a:pt x="23293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4" name="フリーフォーム: 図形 363">
                  <a:extLst>
                    <a:ext uri="{FF2B5EF4-FFF2-40B4-BE49-F238E27FC236}">
                      <a16:creationId xmlns:a16="http://schemas.microsoft.com/office/drawing/2014/main" id="{C320E081-61DC-4440-A92B-DA508D72C566}"/>
                    </a:ext>
                  </a:extLst>
                </p:cNvPr>
                <p:cNvSpPr/>
                <p:nvPr/>
              </p:nvSpPr>
              <p:spPr>
                <a:xfrm>
                  <a:off x="4586399" y="5058787"/>
                  <a:ext cx="733019" cy="715161"/>
                </a:xfrm>
                <a:custGeom>
                  <a:avLst/>
                  <a:gdLst>
                    <a:gd name="connsiteX0" fmla="*/ 108305 w 733019"/>
                    <a:gd name="connsiteY0" fmla="*/ 0 h 715161"/>
                    <a:gd name="connsiteX1" fmla="*/ 197699 w 733019"/>
                    <a:gd name="connsiteY1" fmla="*/ 13643 h 715161"/>
                    <a:gd name="connsiteX2" fmla="*/ 366602 w 733019"/>
                    <a:gd name="connsiteY2" fmla="*/ 22172 h 715161"/>
                    <a:gd name="connsiteX3" fmla="*/ 535505 w 733019"/>
                    <a:gd name="connsiteY3" fmla="*/ 13643 h 715161"/>
                    <a:gd name="connsiteX4" fmla="*/ 624714 w 733019"/>
                    <a:gd name="connsiteY4" fmla="*/ 28 h 715161"/>
                    <a:gd name="connsiteX5" fmla="*/ 733019 w 733019"/>
                    <a:gd name="connsiteY5" fmla="*/ 683724 h 715161"/>
                    <a:gd name="connsiteX6" fmla="*/ 606359 w 733019"/>
                    <a:gd name="connsiteY6" fmla="*/ 703054 h 715161"/>
                    <a:gd name="connsiteX7" fmla="*/ 366602 w 733019"/>
                    <a:gd name="connsiteY7" fmla="*/ 715161 h 715161"/>
                    <a:gd name="connsiteX8" fmla="*/ 126845 w 733019"/>
                    <a:gd name="connsiteY8" fmla="*/ 703054 h 715161"/>
                    <a:gd name="connsiteX9" fmla="*/ 0 w 733019"/>
                    <a:gd name="connsiteY9" fmla="*/ 683695 h 715161"/>
                    <a:gd name="connsiteX10" fmla="*/ 108305 w 733019"/>
                    <a:gd name="connsiteY10" fmla="*/ 0 h 7151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33019" h="715161">
                      <a:moveTo>
                        <a:pt x="108305" y="0"/>
                      </a:moveTo>
                      <a:lnTo>
                        <a:pt x="197699" y="13643"/>
                      </a:lnTo>
                      <a:cubicBezTo>
                        <a:pt x="253233" y="19283"/>
                        <a:pt x="309580" y="22172"/>
                        <a:pt x="366602" y="22172"/>
                      </a:cubicBezTo>
                      <a:cubicBezTo>
                        <a:pt x="423624" y="22172"/>
                        <a:pt x="479971" y="19283"/>
                        <a:pt x="535505" y="13643"/>
                      </a:cubicBezTo>
                      <a:lnTo>
                        <a:pt x="624714" y="28"/>
                      </a:lnTo>
                      <a:lnTo>
                        <a:pt x="733019" y="683724"/>
                      </a:lnTo>
                      <a:lnTo>
                        <a:pt x="606359" y="703054"/>
                      </a:lnTo>
                      <a:cubicBezTo>
                        <a:pt x="527529" y="711060"/>
                        <a:pt x="447545" y="715161"/>
                        <a:pt x="366602" y="715161"/>
                      </a:cubicBezTo>
                      <a:cubicBezTo>
                        <a:pt x="285660" y="715161"/>
                        <a:pt x="205675" y="711060"/>
                        <a:pt x="126845" y="703054"/>
                      </a:cubicBezTo>
                      <a:lnTo>
                        <a:pt x="0" y="683695"/>
                      </a:lnTo>
                      <a:lnTo>
                        <a:pt x="10830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5" name="フリーフォーム: 図形 364">
                  <a:extLst>
                    <a:ext uri="{FF2B5EF4-FFF2-40B4-BE49-F238E27FC236}">
                      <a16:creationId xmlns:a16="http://schemas.microsoft.com/office/drawing/2014/main" id="{7108836E-B40C-45EE-9FB4-845784BD9F8C}"/>
                    </a:ext>
                  </a:extLst>
                </p:cNvPr>
                <p:cNvSpPr/>
                <p:nvPr/>
              </p:nvSpPr>
              <p:spPr>
                <a:xfrm>
                  <a:off x="3908214" y="3438635"/>
                  <a:ext cx="1043140" cy="1307479"/>
                </a:xfrm>
                <a:custGeom>
                  <a:avLst/>
                  <a:gdLst>
                    <a:gd name="connsiteX0" fmla="*/ 1043140 w 1043140"/>
                    <a:gd name="connsiteY0" fmla="*/ 0 h 1307479"/>
                    <a:gd name="connsiteX1" fmla="*/ 1041138 w 1043140"/>
                    <a:gd name="connsiteY1" fmla="*/ 12635 h 1307479"/>
                    <a:gd name="connsiteX2" fmla="*/ 375966 w 1043140"/>
                    <a:gd name="connsiteY2" fmla="*/ 1307479 h 1307479"/>
                    <a:gd name="connsiteX3" fmla="*/ 340150 w 1043140"/>
                    <a:gd name="connsiteY3" fmla="*/ 1290225 h 1307479"/>
                    <a:gd name="connsiteX4" fmla="*/ 104463 w 1043140"/>
                    <a:gd name="connsiteY4" fmla="*/ 1131079 h 1307479"/>
                    <a:gd name="connsiteX5" fmla="*/ 0 w 1043140"/>
                    <a:gd name="connsiteY5" fmla="*/ 1036137 h 1307479"/>
                    <a:gd name="connsiteX6" fmla="*/ 1043140 w 1043140"/>
                    <a:gd name="connsiteY6" fmla="*/ 0 h 13074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043140" h="1307479">
                      <a:moveTo>
                        <a:pt x="1043140" y="0"/>
                      </a:moveTo>
                      <a:lnTo>
                        <a:pt x="1041138" y="12635"/>
                      </a:lnTo>
                      <a:lnTo>
                        <a:pt x="375966" y="1307479"/>
                      </a:lnTo>
                      <a:lnTo>
                        <a:pt x="340150" y="1290225"/>
                      </a:lnTo>
                      <a:cubicBezTo>
                        <a:pt x="256365" y="1244711"/>
                        <a:pt x="177473" y="1191332"/>
                        <a:pt x="104463" y="1131079"/>
                      </a:cubicBezTo>
                      <a:lnTo>
                        <a:pt x="0" y="1036137"/>
                      </a:lnTo>
                      <a:lnTo>
                        <a:pt x="104314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6" name="フリーフォーム: 図形 365">
                  <a:extLst>
                    <a:ext uri="{FF2B5EF4-FFF2-40B4-BE49-F238E27FC236}">
                      <a16:creationId xmlns:a16="http://schemas.microsoft.com/office/drawing/2014/main" id="{55E3C266-1226-49D1-9FCA-BA960EF1C03B}"/>
                    </a:ext>
                  </a:extLst>
                </p:cNvPr>
                <p:cNvSpPr/>
                <p:nvPr/>
              </p:nvSpPr>
              <p:spPr>
                <a:xfrm>
                  <a:off x="3293377" y="4597187"/>
                  <a:ext cx="911493" cy="919343"/>
                </a:xfrm>
                <a:custGeom>
                  <a:avLst/>
                  <a:gdLst>
                    <a:gd name="connsiteX0" fmla="*/ 491596 w 911493"/>
                    <a:gd name="connsiteY0" fmla="*/ 0 h 919343"/>
                    <a:gd name="connsiteX1" fmla="*/ 608825 w 911493"/>
                    <a:gd name="connsiteY1" fmla="*/ 106545 h 919343"/>
                    <a:gd name="connsiteX2" fmla="*/ 872203 w 911493"/>
                    <a:gd name="connsiteY2" fmla="*/ 284390 h 919343"/>
                    <a:gd name="connsiteX3" fmla="*/ 911493 w 911493"/>
                    <a:gd name="connsiteY3" fmla="*/ 303317 h 919343"/>
                    <a:gd name="connsiteX4" fmla="*/ 595035 w 911493"/>
                    <a:gd name="connsiteY4" fmla="*/ 919343 h 919343"/>
                    <a:gd name="connsiteX5" fmla="*/ 541883 w 911493"/>
                    <a:gd name="connsiteY5" fmla="*/ 893738 h 919343"/>
                    <a:gd name="connsiteX6" fmla="*/ 1496 w 911493"/>
                    <a:gd name="connsiteY6" fmla="*/ 489942 h 919343"/>
                    <a:gd name="connsiteX7" fmla="*/ 0 w 911493"/>
                    <a:gd name="connsiteY7" fmla="*/ 488296 h 919343"/>
                    <a:gd name="connsiteX8" fmla="*/ 491596 w 911493"/>
                    <a:gd name="connsiteY8" fmla="*/ 0 h 919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11493" h="919343">
                      <a:moveTo>
                        <a:pt x="491596" y="0"/>
                      </a:moveTo>
                      <a:lnTo>
                        <a:pt x="608825" y="106545"/>
                      </a:lnTo>
                      <a:cubicBezTo>
                        <a:pt x="690413" y="173877"/>
                        <a:pt x="778574" y="233528"/>
                        <a:pt x="872203" y="284390"/>
                      </a:cubicBezTo>
                      <a:lnTo>
                        <a:pt x="911493" y="303317"/>
                      </a:lnTo>
                      <a:lnTo>
                        <a:pt x="595035" y="919343"/>
                      </a:lnTo>
                      <a:lnTo>
                        <a:pt x="541883" y="893738"/>
                      </a:lnTo>
                      <a:cubicBezTo>
                        <a:pt x="342525" y="785441"/>
                        <a:pt x="160628" y="649074"/>
                        <a:pt x="1496" y="489942"/>
                      </a:cubicBezTo>
                      <a:lnTo>
                        <a:pt x="0" y="488296"/>
                      </a:lnTo>
                      <a:lnTo>
                        <a:pt x="49159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7" name="フリーフォーム: 図形 366">
                  <a:extLst>
                    <a:ext uri="{FF2B5EF4-FFF2-40B4-BE49-F238E27FC236}">
                      <a16:creationId xmlns:a16="http://schemas.microsoft.com/office/drawing/2014/main" id="{4ACAEFBF-06EA-4702-B455-319F5AD5BCD0}"/>
                    </a:ext>
                  </a:extLst>
                </p:cNvPr>
                <p:cNvSpPr/>
                <p:nvPr/>
              </p:nvSpPr>
              <p:spPr>
                <a:xfrm>
                  <a:off x="4956114" y="3435284"/>
                  <a:ext cx="1037620" cy="1312389"/>
                </a:xfrm>
                <a:custGeom>
                  <a:avLst/>
                  <a:gdLst>
                    <a:gd name="connsiteX0" fmla="*/ 1451 w 1037620"/>
                    <a:gd name="connsiteY0" fmla="*/ 0 h 1312389"/>
                    <a:gd name="connsiteX1" fmla="*/ 1037620 w 1037620"/>
                    <a:gd name="connsiteY1" fmla="*/ 1043171 h 1312389"/>
                    <a:gd name="connsiteX2" fmla="*/ 937209 w 1037620"/>
                    <a:gd name="connsiteY2" fmla="*/ 1134430 h 1312389"/>
                    <a:gd name="connsiteX3" fmla="*/ 701522 w 1037620"/>
                    <a:gd name="connsiteY3" fmla="*/ 1293576 h 1312389"/>
                    <a:gd name="connsiteX4" fmla="*/ 662469 w 1037620"/>
                    <a:gd name="connsiteY4" fmla="*/ 1312389 h 1312389"/>
                    <a:gd name="connsiteX5" fmla="*/ 0 w 1037620"/>
                    <a:gd name="connsiteY5" fmla="*/ 2824 h 1312389"/>
                    <a:gd name="connsiteX6" fmla="*/ 1451 w 1037620"/>
                    <a:gd name="connsiteY6" fmla="*/ 0 h 13123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037620" h="1312389">
                      <a:moveTo>
                        <a:pt x="1451" y="0"/>
                      </a:moveTo>
                      <a:lnTo>
                        <a:pt x="1037620" y="1043171"/>
                      </a:lnTo>
                      <a:lnTo>
                        <a:pt x="937209" y="1134430"/>
                      </a:lnTo>
                      <a:cubicBezTo>
                        <a:pt x="864200" y="1194683"/>
                        <a:pt x="785307" y="1248062"/>
                        <a:pt x="701522" y="1293576"/>
                      </a:cubicBezTo>
                      <a:lnTo>
                        <a:pt x="662469" y="1312389"/>
                      </a:lnTo>
                      <a:lnTo>
                        <a:pt x="0" y="2824"/>
                      </a:lnTo>
                      <a:lnTo>
                        <a:pt x="145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8" name="フリーフォーム: 図形 367">
                  <a:extLst>
                    <a:ext uri="{FF2B5EF4-FFF2-40B4-BE49-F238E27FC236}">
                      <a16:creationId xmlns:a16="http://schemas.microsoft.com/office/drawing/2014/main" id="{0289AA50-502A-4CF7-B263-64E2C53DD833}"/>
                    </a:ext>
                  </a:extLst>
                </p:cNvPr>
                <p:cNvSpPr/>
                <p:nvPr/>
              </p:nvSpPr>
              <p:spPr>
                <a:xfrm>
                  <a:off x="5696922" y="4601658"/>
                  <a:ext cx="907477" cy="918771"/>
                </a:xfrm>
                <a:custGeom>
                  <a:avLst/>
                  <a:gdLst>
                    <a:gd name="connsiteX0" fmla="*/ 419189 w 907477"/>
                    <a:gd name="connsiteY0" fmla="*/ 0 h 918771"/>
                    <a:gd name="connsiteX1" fmla="*/ 907477 w 907477"/>
                    <a:gd name="connsiteY1" fmla="*/ 491588 h 918771"/>
                    <a:gd name="connsiteX2" fmla="*/ 747683 w 907477"/>
                    <a:gd name="connsiteY2" fmla="*/ 636818 h 918771"/>
                    <a:gd name="connsiteX3" fmla="*/ 373820 w 907477"/>
                    <a:gd name="connsiteY3" fmla="*/ 889267 h 918771"/>
                    <a:gd name="connsiteX4" fmla="*/ 312575 w 907477"/>
                    <a:gd name="connsiteY4" fmla="*/ 918771 h 918771"/>
                    <a:gd name="connsiteX5" fmla="*/ 0 w 907477"/>
                    <a:gd name="connsiteY5" fmla="*/ 300874 h 918771"/>
                    <a:gd name="connsiteX6" fmla="*/ 43500 w 907477"/>
                    <a:gd name="connsiteY6" fmla="*/ 279919 h 918771"/>
                    <a:gd name="connsiteX7" fmla="*/ 306878 w 907477"/>
                    <a:gd name="connsiteY7" fmla="*/ 102074 h 918771"/>
                    <a:gd name="connsiteX8" fmla="*/ 419189 w 907477"/>
                    <a:gd name="connsiteY8" fmla="*/ 0 h 9187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07477" h="918771">
                      <a:moveTo>
                        <a:pt x="419189" y="0"/>
                      </a:moveTo>
                      <a:lnTo>
                        <a:pt x="907477" y="491588"/>
                      </a:lnTo>
                      <a:lnTo>
                        <a:pt x="747683" y="636818"/>
                      </a:lnTo>
                      <a:cubicBezTo>
                        <a:pt x="631870" y="732396"/>
                        <a:pt x="506725" y="817069"/>
                        <a:pt x="373820" y="889267"/>
                      </a:cubicBezTo>
                      <a:lnTo>
                        <a:pt x="312575" y="918771"/>
                      </a:lnTo>
                      <a:lnTo>
                        <a:pt x="0" y="300874"/>
                      </a:lnTo>
                      <a:lnTo>
                        <a:pt x="43500" y="279919"/>
                      </a:lnTo>
                      <a:cubicBezTo>
                        <a:pt x="137129" y="229057"/>
                        <a:pt x="225290" y="169406"/>
                        <a:pt x="306878" y="102074"/>
                      </a:cubicBezTo>
                      <a:lnTo>
                        <a:pt x="41918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9" name="フリーフォーム: 図形 368">
                  <a:extLst>
                    <a:ext uri="{FF2B5EF4-FFF2-40B4-BE49-F238E27FC236}">
                      <a16:creationId xmlns:a16="http://schemas.microsoft.com/office/drawing/2014/main" id="{7A5DA8DF-EF7D-4E4D-8D5A-1A534F346972}"/>
                    </a:ext>
                  </a:extLst>
                </p:cNvPr>
                <p:cNvSpPr/>
                <p:nvPr/>
              </p:nvSpPr>
              <p:spPr>
                <a:xfrm>
                  <a:off x="3495185" y="3433429"/>
                  <a:ext cx="1456992" cy="666440"/>
                </a:xfrm>
                <a:custGeom>
                  <a:avLst/>
                  <a:gdLst>
                    <a:gd name="connsiteX0" fmla="*/ 1456992 w 1456992"/>
                    <a:gd name="connsiteY0" fmla="*/ 0 h 666440"/>
                    <a:gd name="connsiteX1" fmla="*/ 1456808 w 1456992"/>
                    <a:gd name="connsiteY1" fmla="*/ 1162 h 666440"/>
                    <a:gd name="connsiteX2" fmla="*/ 141690 w 1456992"/>
                    <a:gd name="connsiteY2" fmla="*/ 666440 h 666440"/>
                    <a:gd name="connsiteX3" fmla="*/ 95706 w 1456992"/>
                    <a:gd name="connsiteY3" fmla="*/ 570984 h 666440"/>
                    <a:gd name="connsiteX4" fmla="*/ 9568 w 1456992"/>
                    <a:gd name="connsiteY4" fmla="*/ 293496 h 666440"/>
                    <a:gd name="connsiteX5" fmla="*/ 0 w 1456992"/>
                    <a:gd name="connsiteY5" fmla="*/ 230804 h 666440"/>
                    <a:gd name="connsiteX6" fmla="*/ 1456992 w 1456992"/>
                    <a:gd name="connsiteY6" fmla="*/ 0 h 6664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56992" h="666440">
                      <a:moveTo>
                        <a:pt x="1456992" y="0"/>
                      </a:moveTo>
                      <a:lnTo>
                        <a:pt x="1456808" y="1162"/>
                      </a:lnTo>
                      <a:lnTo>
                        <a:pt x="141690" y="666440"/>
                      </a:lnTo>
                      <a:lnTo>
                        <a:pt x="95706" y="570984"/>
                      </a:lnTo>
                      <a:cubicBezTo>
                        <a:pt x="58303" y="482555"/>
                        <a:pt x="29261" y="389728"/>
                        <a:pt x="9568" y="293496"/>
                      </a:cubicBezTo>
                      <a:lnTo>
                        <a:pt x="0" y="230804"/>
                      </a:lnTo>
                      <a:lnTo>
                        <a:pt x="145699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0" name="フリーフォーム: 図形 369">
                  <a:extLst>
                    <a:ext uri="{FF2B5EF4-FFF2-40B4-BE49-F238E27FC236}">
                      <a16:creationId xmlns:a16="http://schemas.microsoft.com/office/drawing/2014/main" id="{0359CB24-5650-48D1-8FB6-8783B9A17F1E}"/>
                    </a:ext>
                  </a:extLst>
                </p:cNvPr>
                <p:cNvSpPr/>
                <p:nvPr/>
              </p:nvSpPr>
              <p:spPr>
                <a:xfrm>
                  <a:off x="2640142" y="3691376"/>
                  <a:ext cx="841875" cy="799406"/>
                </a:xfrm>
                <a:custGeom>
                  <a:avLst/>
                  <a:gdLst>
                    <a:gd name="connsiteX0" fmla="*/ 683696 w 841875"/>
                    <a:gd name="connsiteY0" fmla="*/ 0 h 799406"/>
                    <a:gd name="connsiteX1" fmla="*/ 694463 w 841875"/>
                    <a:gd name="connsiteY1" fmla="*/ 70551 h 799406"/>
                    <a:gd name="connsiteX2" fmla="*/ 790720 w 841875"/>
                    <a:gd name="connsiteY2" fmla="*/ 380641 h 799406"/>
                    <a:gd name="connsiteX3" fmla="*/ 841875 w 841875"/>
                    <a:gd name="connsiteY3" fmla="*/ 486831 h 799406"/>
                    <a:gd name="connsiteX4" fmla="*/ 223978 w 841875"/>
                    <a:gd name="connsiteY4" fmla="*/ 799406 h 799406"/>
                    <a:gd name="connsiteX5" fmla="*/ 152190 w 841875"/>
                    <a:gd name="connsiteY5" fmla="*/ 650383 h 799406"/>
                    <a:gd name="connsiteX6" fmla="*/ 15553 w 841875"/>
                    <a:gd name="connsiteY6" fmla="*/ 210212 h 799406"/>
                    <a:gd name="connsiteX7" fmla="*/ 0 w 841875"/>
                    <a:gd name="connsiteY7" fmla="*/ 108305 h 799406"/>
                    <a:gd name="connsiteX8" fmla="*/ 683696 w 841875"/>
                    <a:gd name="connsiteY8" fmla="*/ 0 h 7994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41875" h="799406">
                      <a:moveTo>
                        <a:pt x="683696" y="0"/>
                      </a:moveTo>
                      <a:lnTo>
                        <a:pt x="694463" y="70551"/>
                      </a:lnTo>
                      <a:cubicBezTo>
                        <a:pt x="716469" y="178090"/>
                        <a:pt x="748923" y="281822"/>
                        <a:pt x="790720" y="380641"/>
                      </a:cubicBezTo>
                      <a:lnTo>
                        <a:pt x="841875" y="486831"/>
                      </a:lnTo>
                      <a:lnTo>
                        <a:pt x="223978" y="799406"/>
                      </a:lnTo>
                      <a:lnTo>
                        <a:pt x="152190" y="650383"/>
                      </a:lnTo>
                      <a:cubicBezTo>
                        <a:pt x="92859" y="510110"/>
                        <a:pt x="46790" y="362863"/>
                        <a:pt x="15553" y="210212"/>
                      </a:cubicBezTo>
                      <a:lnTo>
                        <a:pt x="0" y="108305"/>
                      </a:lnTo>
                      <a:lnTo>
                        <a:pt x="68369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1" name="フリーフォーム: 図形 370">
                  <a:extLst>
                    <a:ext uri="{FF2B5EF4-FFF2-40B4-BE49-F238E27FC236}">
                      <a16:creationId xmlns:a16="http://schemas.microsoft.com/office/drawing/2014/main" id="{754107E6-D17A-4297-A6EB-14DAB4D1B02B}"/>
                    </a:ext>
                  </a:extLst>
                </p:cNvPr>
                <p:cNvSpPr/>
                <p:nvPr/>
              </p:nvSpPr>
              <p:spPr>
                <a:xfrm>
                  <a:off x="4958223" y="3433536"/>
                  <a:ext cx="1452687" cy="672393"/>
                </a:xfrm>
                <a:custGeom>
                  <a:avLst/>
                  <a:gdLst>
                    <a:gd name="connsiteX0" fmla="*/ 240 w 1452687"/>
                    <a:gd name="connsiteY0" fmla="*/ 0 h 672393"/>
                    <a:gd name="connsiteX1" fmla="*/ 1452687 w 1452687"/>
                    <a:gd name="connsiteY1" fmla="*/ 230084 h 672393"/>
                    <a:gd name="connsiteX2" fmla="*/ 1443025 w 1452687"/>
                    <a:gd name="connsiteY2" fmla="*/ 293390 h 672393"/>
                    <a:gd name="connsiteX3" fmla="*/ 1356887 w 1452687"/>
                    <a:gd name="connsiteY3" fmla="*/ 570878 h 672393"/>
                    <a:gd name="connsiteX4" fmla="*/ 1307985 w 1452687"/>
                    <a:gd name="connsiteY4" fmla="*/ 672393 h 672393"/>
                    <a:gd name="connsiteX5" fmla="*/ 0 w 1452687"/>
                    <a:gd name="connsiteY5" fmla="*/ 470 h 672393"/>
                    <a:gd name="connsiteX6" fmla="*/ 240 w 1452687"/>
                    <a:gd name="connsiteY6" fmla="*/ 0 h 6723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52687" h="672393">
                      <a:moveTo>
                        <a:pt x="240" y="0"/>
                      </a:moveTo>
                      <a:lnTo>
                        <a:pt x="1452687" y="230084"/>
                      </a:lnTo>
                      <a:lnTo>
                        <a:pt x="1443025" y="293390"/>
                      </a:lnTo>
                      <a:cubicBezTo>
                        <a:pt x="1423333" y="389622"/>
                        <a:pt x="1394290" y="482449"/>
                        <a:pt x="1356887" y="570878"/>
                      </a:cubicBezTo>
                      <a:lnTo>
                        <a:pt x="1307985" y="672393"/>
                      </a:lnTo>
                      <a:lnTo>
                        <a:pt x="0" y="470"/>
                      </a:lnTo>
                      <a:lnTo>
                        <a:pt x="24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2" name="フリーフォーム: 図形 371">
                  <a:extLst>
                    <a:ext uri="{FF2B5EF4-FFF2-40B4-BE49-F238E27FC236}">
                      <a16:creationId xmlns:a16="http://schemas.microsoft.com/office/drawing/2014/main" id="{A76D4F1C-FA75-4689-80CE-E4ADAE8B6D7F}"/>
                    </a:ext>
                  </a:extLst>
                </p:cNvPr>
                <p:cNvSpPr/>
                <p:nvPr/>
              </p:nvSpPr>
              <p:spPr>
                <a:xfrm>
                  <a:off x="6420597" y="3690764"/>
                  <a:ext cx="845356" cy="810935"/>
                </a:xfrm>
                <a:custGeom>
                  <a:avLst/>
                  <a:gdLst>
                    <a:gd name="connsiteX0" fmla="*/ 161660 w 845356"/>
                    <a:gd name="connsiteY0" fmla="*/ 0 h 810935"/>
                    <a:gd name="connsiteX1" fmla="*/ 845356 w 845356"/>
                    <a:gd name="connsiteY1" fmla="*/ 108305 h 810935"/>
                    <a:gd name="connsiteX2" fmla="*/ 829709 w 845356"/>
                    <a:gd name="connsiteY2" fmla="*/ 210825 h 810935"/>
                    <a:gd name="connsiteX3" fmla="*/ 693072 w 845356"/>
                    <a:gd name="connsiteY3" fmla="*/ 650996 h 810935"/>
                    <a:gd name="connsiteX4" fmla="*/ 616026 w 845356"/>
                    <a:gd name="connsiteY4" fmla="*/ 810935 h 810935"/>
                    <a:gd name="connsiteX5" fmla="*/ 0 w 845356"/>
                    <a:gd name="connsiteY5" fmla="*/ 494477 h 810935"/>
                    <a:gd name="connsiteX6" fmla="*/ 54542 w 845356"/>
                    <a:gd name="connsiteY6" fmla="*/ 381254 h 810935"/>
                    <a:gd name="connsiteX7" fmla="*/ 150799 w 845356"/>
                    <a:gd name="connsiteY7" fmla="*/ 71164 h 810935"/>
                    <a:gd name="connsiteX8" fmla="*/ 161660 w 845356"/>
                    <a:gd name="connsiteY8" fmla="*/ 0 h 810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45356" h="810935">
                      <a:moveTo>
                        <a:pt x="161660" y="0"/>
                      </a:moveTo>
                      <a:lnTo>
                        <a:pt x="845356" y="108305"/>
                      </a:lnTo>
                      <a:lnTo>
                        <a:pt x="829709" y="210825"/>
                      </a:lnTo>
                      <a:cubicBezTo>
                        <a:pt x="798472" y="363476"/>
                        <a:pt x="752403" y="510723"/>
                        <a:pt x="693072" y="650996"/>
                      </a:cubicBezTo>
                      <a:lnTo>
                        <a:pt x="616026" y="810935"/>
                      </a:lnTo>
                      <a:lnTo>
                        <a:pt x="0" y="494477"/>
                      </a:lnTo>
                      <a:lnTo>
                        <a:pt x="54542" y="381254"/>
                      </a:lnTo>
                      <a:cubicBezTo>
                        <a:pt x="96339" y="282435"/>
                        <a:pt x="128794" y="178703"/>
                        <a:pt x="150799" y="71164"/>
                      </a:cubicBezTo>
                      <a:lnTo>
                        <a:pt x="16166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09" name="グループ化 308">
                <a:extLst>
                  <a:ext uri="{FF2B5EF4-FFF2-40B4-BE49-F238E27FC236}">
                    <a16:creationId xmlns:a16="http://schemas.microsoft.com/office/drawing/2014/main" id="{7B3A30A5-5FE2-43C0-B363-2E8781A9D801}"/>
                  </a:ext>
                </a:extLst>
              </p:cNvPr>
              <p:cNvGrpSpPr/>
              <p:nvPr/>
            </p:nvGrpSpPr>
            <p:grpSpPr>
              <a:xfrm>
                <a:off x="2444152" y="953949"/>
                <a:ext cx="5017697" cy="4950265"/>
                <a:chOff x="2444152" y="953949"/>
                <a:chExt cx="5017697" cy="4950265"/>
              </a:xfrm>
              <a:solidFill>
                <a:srgbClr val="339933"/>
              </a:solidFill>
            </p:grpSpPr>
            <p:sp>
              <p:nvSpPr>
                <p:cNvPr id="332" name="フリーフォーム: 図形 331">
                  <a:extLst>
                    <a:ext uri="{FF2B5EF4-FFF2-40B4-BE49-F238E27FC236}">
                      <a16:creationId xmlns:a16="http://schemas.microsoft.com/office/drawing/2014/main" id="{043FD7E4-1A37-4CD6-A663-6E7707BEC102}"/>
                    </a:ext>
                  </a:extLst>
                </p:cNvPr>
                <p:cNvSpPr/>
                <p:nvPr/>
              </p:nvSpPr>
              <p:spPr>
                <a:xfrm>
                  <a:off x="5320475" y="953949"/>
                  <a:ext cx="783445" cy="393055"/>
                </a:xfrm>
                <a:custGeom>
                  <a:avLst/>
                  <a:gdLst>
                    <a:gd name="connsiteX0" fmla="*/ 25616 w 783445"/>
                    <a:gd name="connsiteY0" fmla="*/ 0 h 393055"/>
                    <a:gd name="connsiteX1" fmla="*/ 138147 w 783445"/>
                    <a:gd name="connsiteY1" fmla="*/ 17174 h 393055"/>
                    <a:gd name="connsiteX2" fmla="*/ 609083 w 783445"/>
                    <a:gd name="connsiteY2" fmla="*/ 163361 h 393055"/>
                    <a:gd name="connsiteX3" fmla="*/ 783445 w 783445"/>
                    <a:gd name="connsiteY3" fmla="*/ 247356 h 393055"/>
                    <a:gd name="connsiteX4" fmla="*/ 708599 w 783445"/>
                    <a:gd name="connsiteY4" fmla="*/ 393055 h 393055"/>
                    <a:gd name="connsiteX5" fmla="*/ 545285 w 783445"/>
                    <a:gd name="connsiteY5" fmla="*/ 314383 h 393055"/>
                    <a:gd name="connsiteX6" fmla="*/ 105114 w 783445"/>
                    <a:gd name="connsiteY6" fmla="*/ 177746 h 393055"/>
                    <a:gd name="connsiteX7" fmla="*/ 0 w 783445"/>
                    <a:gd name="connsiteY7" fmla="*/ 161704 h 393055"/>
                    <a:gd name="connsiteX8" fmla="*/ 25616 w 783445"/>
                    <a:gd name="connsiteY8" fmla="*/ 0 h 39305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83445" h="393055">
                      <a:moveTo>
                        <a:pt x="25616" y="0"/>
                      </a:moveTo>
                      <a:lnTo>
                        <a:pt x="138147" y="17174"/>
                      </a:lnTo>
                      <a:cubicBezTo>
                        <a:pt x="301467" y="50594"/>
                        <a:pt x="459006" y="99883"/>
                        <a:pt x="609083" y="163361"/>
                      </a:cubicBezTo>
                      <a:lnTo>
                        <a:pt x="783445" y="247356"/>
                      </a:lnTo>
                      <a:lnTo>
                        <a:pt x="708599" y="393055"/>
                      </a:lnTo>
                      <a:lnTo>
                        <a:pt x="545285" y="314383"/>
                      </a:lnTo>
                      <a:cubicBezTo>
                        <a:pt x="405012" y="255052"/>
                        <a:pt x="257765" y="208983"/>
                        <a:pt x="105114" y="177746"/>
                      </a:cubicBezTo>
                      <a:lnTo>
                        <a:pt x="0" y="161704"/>
                      </a:lnTo>
                      <a:lnTo>
                        <a:pt x="2561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3" name="フリーフォーム: 図形 332">
                  <a:extLst>
                    <a:ext uri="{FF2B5EF4-FFF2-40B4-BE49-F238E27FC236}">
                      <a16:creationId xmlns:a16="http://schemas.microsoft.com/office/drawing/2014/main" id="{1A88E7CF-87B8-45F7-ABB8-BB90E4F53542}"/>
                    </a:ext>
                  </a:extLst>
                </p:cNvPr>
                <p:cNvSpPr/>
                <p:nvPr/>
              </p:nvSpPr>
              <p:spPr>
                <a:xfrm>
                  <a:off x="5185027" y="1799347"/>
                  <a:ext cx="527589" cy="318072"/>
                </a:xfrm>
                <a:custGeom>
                  <a:avLst/>
                  <a:gdLst>
                    <a:gd name="connsiteX0" fmla="*/ 27143 w 527589"/>
                    <a:gd name="connsiteY0" fmla="*/ 0 h 318072"/>
                    <a:gd name="connsiteX1" fmla="*/ 100901 w 527589"/>
                    <a:gd name="connsiteY1" fmla="*/ 11257 h 318072"/>
                    <a:gd name="connsiteX2" fmla="*/ 410991 w 527589"/>
                    <a:gd name="connsiteY2" fmla="*/ 107514 h 318072"/>
                    <a:gd name="connsiteX3" fmla="*/ 527589 w 527589"/>
                    <a:gd name="connsiteY3" fmla="*/ 163682 h 318072"/>
                    <a:gd name="connsiteX4" fmla="*/ 448278 w 527589"/>
                    <a:gd name="connsiteY4" fmla="*/ 318072 h 318072"/>
                    <a:gd name="connsiteX5" fmla="*/ 343387 w 527589"/>
                    <a:gd name="connsiteY5" fmla="*/ 267544 h 318072"/>
                    <a:gd name="connsiteX6" fmla="*/ 65899 w 527589"/>
                    <a:gd name="connsiteY6" fmla="*/ 181406 h 318072"/>
                    <a:gd name="connsiteX7" fmla="*/ 0 w 527589"/>
                    <a:gd name="connsiteY7" fmla="*/ 171349 h 318072"/>
                    <a:gd name="connsiteX8" fmla="*/ 27143 w 527589"/>
                    <a:gd name="connsiteY8" fmla="*/ 0 h 31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7589" h="318072">
                      <a:moveTo>
                        <a:pt x="27143" y="0"/>
                      </a:moveTo>
                      <a:lnTo>
                        <a:pt x="100901" y="11257"/>
                      </a:lnTo>
                      <a:cubicBezTo>
                        <a:pt x="208440" y="33263"/>
                        <a:pt x="312172" y="65717"/>
                        <a:pt x="410991" y="107514"/>
                      </a:cubicBezTo>
                      <a:lnTo>
                        <a:pt x="527589" y="163682"/>
                      </a:lnTo>
                      <a:lnTo>
                        <a:pt x="448278" y="318072"/>
                      </a:lnTo>
                      <a:lnTo>
                        <a:pt x="343387" y="267544"/>
                      </a:lnTo>
                      <a:cubicBezTo>
                        <a:pt x="254958" y="230141"/>
                        <a:pt x="162132" y="201099"/>
                        <a:pt x="65899" y="181406"/>
                      </a:cubicBezTo>
                      <a:lnTo>
                        <a:pt x="0" y="171349"/>
                      </a:lnTo>
                      <a:lnTo>
                        <a:pt x="2714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4" name="フリーフォーム: 図形 333">
                  <a:extLst>
                    <a:ext uri="{FF2B5EF4-FFF2-40B4-BE49-F238E27FC236}">
                      <a16:creationId xmlns:a16="http://schemas.microsoft.com/office/drawing/2014/main" id="{31ED6E27-9926-4B56-8510-0F863547BBF4}"/>
                    </a:ext>
                  </a:extLst>
                </p:cNvPr>
                <p:cNvSpPr/>
                <p:nvPr/>
              </p:nvSpPr>
              <p:spPr>
                <a:xfrm>
                  <a:off x="3819118" y="953976"/>
                  <a:ext cx="766224" cy="385262"/>
                </a:xfrm>
                <a:custGeom>
                  <a:avLst/>
                  <a:gdLst>
                    <a:gd name="connsiteX0" fmla="*/ 740608 w 766224"/>
                    <a:gd name="connsiteY0" fmla="*/ 0 h 385262"/>
                    <a:gd name="connsiteX1" fmla="*/ 766224 w 766224"/>
                    <a:gd name="connsiteY1" fmla="*/ 161704 h 385262"/>
                    <a:gd name="connsiteX2" fmla="*/ 661294 w 766224"/>
                    <a:gd name="connsiteY2" fmla="*/ 177718 h 385262"/>
                    <a:gd name="connsiteX3" fmla="*/ 221123 w 766224"/>
                    <a:gd name="connsiteY3" fmla="*/ 314355 h 385262"/>
                    <a:gd name="connsiteX4" fmla="*/ 73929 w 766224"/>
                    <a:gd name="connsiteY4" fmla="*/ 385262 h 385262"/>
                    <a:gd name="connsiteX5" fmla="*/ 0 w 766224"/>
                    <a:gd name="connsiteY5" fmla="*/ 239121 h 385262"/>
                    <a:gd name="connsiteX6" fmla="*/ 157325 w 766224"/>
                    <a:gd name="connsiteY6" fmla="*/ 163333 h 385262"/>
                    <a:gd name="connsiteX7" fmla="*/ 628261 w 766224"/>
                    <a:gd name="connsiteY7" fmla="*/ 17146 h 385262"/>
                    <a:gd name="connsiteX8" fmla="*/ 740608 w 766224"/>
                    <a:gd name="connsiteY8" fmla="*/ 0 h 3852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66224" h="385262">
                      <a:moveTo>
                        <a:pt x="740608" y="0"/>
                      </a:moveTo>
                      <a:lnTo>
                        <a:pt x="766224" y="161704"/>
                      </a:lnTo>
                      <a:lnTo>
                        <a:pt x="661294" y="177718"/>
                      </a:lnTo>
                      <a:cubicBezTo>
                        <a:pt x="508643" y="208955"/>
                        <a:pt x="361396" y="255024"/>
                        <a:pt x="221123" y="314355"/>
                      </a:cubicBezTo>
                      <a:lnTo>
                        <a:pt x="73929" y="385262"/>
                      </a:lnTo>
                      <a:lnTo>
                        <a:pt x="0" y="239121"/>
                      </a:lnTo>
                      <a:lnTo>
                        <a:pt x="157325" y="163333"/>
                      </a:lnTo>
                      <a:cubicBezTo>
                        <a:pt x="307402" y="99856"/>
                        <a:pt x="464942" y="50566"/>
                        <a:pt x="628261" y="17146"/>
                      </a:cubicBezTo>
                      <a:lnTo>
                        <a:pt x="74060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5" name="フリーフォーム: 図形 334">
                  <a:extLst>
                    <a:ext uri="{FF2B5EF4-FFF2-40B4-BE49-F238E27FC236}">
                      <a16:creationId xmlns:a16="http://schemas.microsoft.com/office/drawing/2014/main" id="{C6532C86-F30D-4F1A-8FD0-E7252F827A16}"/>
                    </a:ext>
                  </a:extLst>
                </p:cNvPr>
                <p:cNvSpPr/>
                <p:nvPr/>
              </p:nvSpPr>
              <p:spPr>
                <a:xfrm>
                  <a:off x="4205622" y="1799376"/>
                  <a:ext cx="515168" cy="312619"/>
                </a:xfrm>
                <a:custGeom>
                  <a:avLst/>
                  <a:gdLst>
                    <a:gd name="connsiteX0" fmla="*/ 488025 w 515168"/>
                    <a:gd name="connsiteY0" fmla="*/ 0 h 312619"/>
                    <a:gd name="connsiteX1" fmla="*/ 515168 w 515168"/>
                    <a:gd name="connsiteY1" fmla="*/ 171349 h 312619"/>
                    <a:gd name="connsiteX2" fmla="*/ 449453 w 515168"/>
                    <a:gd name="connsiteY2" fmla="*/ 181378 h 312619"/>
                    <a:gd name="connsiteX3" fmla="*/ 171965 w 515168"/>
                    <a:gd name="connsiteY3" fmla="*/ 267516 h 312619"/>
                    <a:gd name="connsiteX4" fmla="*/ 78338 w 515168"/>
                    <a:gd name="connsiteY4" fmla="*/ 312619 h 312619"/>
                    <a:gd name="connsiteX5" fmla="*/ 0 w 515168"/>
                    <a:gd name="connsiteY5" fmla="*/ 157759 h 312619"/>
                    <a:gd name="connsiteX6" fmla="*/ 104361 w 515168"/>
                    <a:gd name="connsiteY6" fmla="*/ 107486 h 312619"/>
                    <a:gd name="connsiteX7" fmla="*/ 414451 w 515168"/>
                    <a:gd name="connsiteY7" fmla="*/ 11229 h 312619"/>
                    <a:gd name="connsiteX8" fmla="*/ 488025 w 515168"/>
                    <a:gd name="connsiteY8" fmla="*/ 0 h 3126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15168" h="312619">
                      <a:moveTo>
                        <a:pt x="488025" y="0"/>
                      </a:moveTo>
                      <a:lnTo>
                        <a:pt x="515168" y="171349"/>
                      </a:lnTo>
                      <a:lnTo>
                        <a:pt x="449453" y="181378"/>
                      </a:lnTo>
                      <a:cubicBezTo>
                        <a:pt x="353221" y="201071"/>
                        <a:pt x="260395" y="230113"/>
                        <a:pt x="171965" y="267516"/>
                      </a:cubicBezTo>
                      <a:lnTo>
                        <a:pt x="78338" y="312619"/>
                      </a:lnTo>
                      <a:lnTo>
                        <a:pt x="0" y="157759"/>
                      </a:lnTo>
                      <a:lnTo>
                        <a:pt x="104361" y="107486"/>
                      </a:lnTo>
                      <a:cubicBezTo>
                        <a:pt x="203180" y="65689"/>
                        <a:pt x="306913" y="33235"/>
                        <a:pt x="414451" y="11229"/>
                      </a:cubicBezTo>
                      <a:lnTo>
                        <a:pt x="48802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6" name="フリーフォーム: 図形 335">
                  <a:extLst>
                    <a:ext uri="{FF2B5EF4-FFF2-40B4-BE49-F238E27FC236}">
                      <a16:creationId xmlns:a16="http://schemas.microsoft.com/office/drawing/2014/main" id="{3514B807-CFEC-49FA-9D44-2D59A549E08E}"/>
                    </a:ext>
                  </a:extLst>
                </p:cNvPr>
                <p:cNvSpPr/>
                <p:nvPr/>
              </p:nvSpPr>
              <p:spPr>
                <a:xfrm>
                  <a:off x="6621020" y="1666269"/>
                  <a:ext cx="570430" cy="708064"/>
                </a:xfrm>
                <a:custGeom>
                  <a:avLst/>
                  <a:gdLst>
                    <a:gd name="connsiteX0" fmla="*/ 116268 w 570430"/>
                    <a:gd name="connsiteY0" fmla="*/ 0 h 708064"/>
                    <a:gd name="connsiteX1" fmla="*/ 267930 w 570430"/>
                    <a:gd name="connsiteY1" fmla="*/ 166870 h 708064"/>
                    <a:gd name="connsiteX2" fmla="*/ 538024 w 570430"/>
                    <a:gd name="connsiteY2" fmla="*/ 566865 h 708064"/>
                    <a:gd name="connsiteX3" fmla="*/ 570430 w 570430"/>
                    <a:gd name="connsiteY3" fmla="*/ 634136 h 708064"/>
                    <a:gd name="connsiteX4" fmla="*/ 424289 w 570430"/>
                    <a:gd name="connsiteY4" fmla="*/ 708064 h 708064"/>
                    <a:gd name="connsiteX5" fmla="*/ 393904 w 570430"/>
                    <a:gd name="connsiteY5" fmla="*/ 644990 h 708064"/>
                    <a:gd name="connsiteX6" fmla="*/ 141455 w 570430"/>
                    <a:gd name="connsiteY6" fmla="*/ 271127 h 708064"/>
                    <a:gd name="connsiteX7" fmla="*/ 0 w 570430"/>
                    <a:gd name="connsiteY7" fmla="*/ 115487 h 708064"/>
                    <a:gd name="connsiteX8" fmla="*/ 116268 w 570430"/>
                    <a:gd name="connsiteY8" fmla="*/ 0 h 7080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0430" h="708064">
                      <a:moveTo>
                        <a:pt x="116268" y="0"/>
                      </a:moveTo>
                      <a:lnTo>
                        <a:pt x="267930" y="166870"/>
                      </a:lnTo>
                      <a:cubicBezTo>
                        <a:pt x="370188" y="290778"/>
                        <a:pt x="460780" y="424670"/>
                        <a:pt x="538024" y="566865"/>
                      </a:cubicBezTo>
                      <a:lnTo>
                        <a:pt x="570430" y="634136"/>
                      </a:lnTo>
                      <a:lnTo>
                        <a:pt x="424289" y="708064"/>
                      </a:lnTo>
                      <a:lnTo>
                        <a:pt x="393904" y="644990"/>
                      </a:lnTo>
                      <a:cubicBezTo>
                        <a:pt x="321706" y="512085"/>
                        <a:pt x="237033" y="386940"/>
                        <a:pt x="141455" y="271127"/>
                      </a:cubicBezTo>
                      <a:lnTo>
                        <a:pt x="0" y="115487"/>
                      </a:lnTo>
                      <a:lnTo>
                        <a:pt x="11626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7" name="フリーフォーム: 図形 336">
                  <a:extLst>
                    <a:ext uri="{FF2B5EF4-FFF2-40B4-BE49-F238E27FC236}">
                      <a16:creationId xmlns:a16="http://schemas.microsoft.com/office/drawing/2014/main" id="{C6D0DA27-CCD1-4012-8FAF-7632C74596E6}"/>
                    </a:ext>
                  </a:extLst>
                </p:cNvPr>
                <p:cNvSpPr/>
                <p:nvPr/>
              </p:nvSpPr>
              <p:spPr>
                <a:xfrm>
                  <a:off x="6006230" y="2270044"/>
                  <a:ext cx="421183" cy="495202"/>
                </a:xfrm>
                <a:custGeom>
                  <a:avLst/>
                  <a:gdLst>
                    <a:gd name="connsiteX0" fmla="*/ 123203 w 421183"/>
                    <a:gd name="connsiteY0" fmla="*/ 0 h 495202"/>
                    <a:gd name="connsiteX1" fmla="*/ 221502 w 421183"/>
                    <a:gd name="connsiteY1" fmla="*/ 108157 h 495202"/>
                    <a:gd name="connsiteX2" fmla="*/ 399347 w 421183"/>
                    <a:gd name="connsiteY2" fmla="*/ 371535 h 495202"/>
                    <a:gd name="connsiteX3" fmla="*/ 421183 w 421183"/>
                    <a:gd name="connsiteY3" fmla="*/ 416864 h 495202"/>
                    <a:gd name="connsiteX4" fmla="*/ 266324 w 421183"/>
                    <a:gd name="connsiteY4" fmla="*/ 495202 h 495202"/>
                    <a:gd name="connsiteX5" fmla="*/ 246630 w 421183"/>
                    <a:gd name="connsiteY5" fmla="*/ 454320 h 495202"/>
                    <a:gd name="connsiteX6" fmla="*/ 87484 w 421183"/>
                    <a:gd name="connsiteY6" fmla="*/ 218633 h 495202"/>
                    <a:gd name="connsiteX7" fmla="*/ 0 w 421183"/>
                    <a:gd name="connsiteY7" fmla="*/ 122376 h 495202"/>
                    <a:gd name="connsiteX8" fmla="*/ 123203 w 421183"/>
                    <a:gd name="connsiteY8" fmla="*/ 0 h 4952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21183" h="495202">
                      <a:moveTo>
                        <a:pt x="123203" y="0"/>
                      </a:moveTo>
                      <a:lnTo>
                        <a:pt x="221502" y="108157"/>
                      </a:lnTo>
                      <a:cubicBezTo>
                        <a:pt x="288834" y="189745"/>
                        <a:pt x="348485" y="277906"/>
                        <a:pt x="399347" y="371535"/>
                      </a:cubicBezTo>
                      <a:lnTo>
                        <a:pt x="421183" y="416864"/>
                      </a:lnTo>
                      <a:lnTo>
                        <a:pt x="266324" y="495202"/>
                      </a:lnTo>
                      <a:lnTo>
                        <a:pt x="246630" y="454320"/>
                      </a:lnTo>
                      <a:cubicBezTo>
                        <a:pt x="201116" y="370535"/>
                        <a:pt x="147737" y="291643"/>
                        <a:pt x="87484" y="218633"/>
                      </a:cubicBezTo>
                      <a:lnTo>
                        <a:pt x="0" y="122376"/>
                      </a:lnTo>
                      <a:lnTo>
                        <a:pt x="12320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8" name="フリーフォーム: 図形 337">
                  <a:extLst>
                    <a:ext uri="{FF2B5EF4-FFF2-40B4-BE49-F238E27FC236}">
                      <a16:creationId xmlns:a16="http://schemas.microsoft.com/office/drawing/2014/main" id="{5CB722B6-686E-498A-BA51-CF0E5C3C828B}"/>
                    </a:ext>
                  </a:extLst>
                </p:cNvPr>
                <p:cNvSpPr/>
                <p:nvPr/>
              </p:nvSpPr>
              <p:spPr>
                <a:xfrm>
                  <a:off x="2721397" y="1649337"/>
                  <a:ext cx="579272" cy="711701"/>
                </a:xfrm>
                <a:custGeom>
                  <a:avLst/>
                  <a:gdLst>
                    <a:gd name="connsiteX0" fmla="*/ 463785 w 579272"/>
                    <a:gd name="connsiteY0" fmla="*/ 0 h 711701"/>
                    <a:gd name="connsiteX1" fmla="*/ 579272 w 579272"/>
                    <a:gd name="connsiteY1" fmla="*/ 116267 h 711701"/>
                    <a:gd name="connsiteX2" fmla="*/ 573475 w 579272"/>
                    <a:gd name="connsiteY2" fmla="*/ 121536 h 711701"/>
                    <a:gd name="connsiteX3" fmla="*/ 169679 w 579272"/>
                    <a:gd name="connsiteY3" fmla="*/ 661923 h 711701"/>
                    <a:gd name="connsiteX4" fmla="*/ 145700 w 579272"/>
                    <a:gd name="connsiteY4" fmla="*/ 711701 h 711701"/>
                    <a:gd name="connsiteX5" fmla="*/ 0 w 579272"/>
                    <a:gd name="connsiteY5" fmla="*/ 636854 h 711701"/>
                    <a:gd name="connsiteX6" fmla="*/ 25559 w 579272"/>
                    <a:gd name="connsiteY6" fmla="*/ 583798 h 711701"/>
                    <a:gd name="connsiteX7" fmla="*/ 457579 w 579272"/>
                    <a:gd name="connsiteY7" fmla="*/ 5640 h 711701"/>
                    <a:gd name="connsiteX8" fmla="*/ 463785 w 579272"/>
                    <a:gd name="connsiteY8" fmla="*/ 0 h 7117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272" h="711701">
                      <a:moveTo>
                        <a:pt x="463785" y="0"/>
                      </a:moveTo>
                      <a:lnTo>
                        <a:pt x="579272" y="116267"/>
                      </a:lnTo>
                      <a:lnTo>
                        <a:pt x="573475" y="121536"/>
                      </a:lnTo>
                      <a:cubicBezTo>
                        <a:pt x="414343" y="280668"/>
                        <a:pt x="277976" y="462565"/>
                        <a:pt x="169679" y="661923"/>
                      </a:cubicBezTo>
                      <a:lnTo>
                        <a:pt x="145700" y="711701"/>
                      </a:lnTo>
                      <a:lnTo>
                        <a:pt x="0" y="636854"/>
                      </a:lnTo>
                      <a:lnTo>
                        <a:pt x="25559" y="583798"/>
                      </a:lnTo>
                      <a:cubicBezTo>
                        <a:pt x="141426" y="370505"/>
                        <a:pt x="287324" y="175895"/>
                        <a:pt x="457579" y="5640"/>
                      </a:cubicBezTo>
                      <a:lnTo>
                        <a:pt x="46378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9" name="フリーフォーム: 図形 338">
                  <a:extLst>
                    <a:ext uri="{FF2B5EF4-FFF2-40B4-BE49-F238E27FC236}">
                      <a16:creationId xmlns:a16="http://schemas.microsoft.com/office/drawing/2014/main" id="{DF83B824-9B14-49EA-BA09-7159CBF4E419}"/>
                    </a:ext>
                  </a:extLst>
                </p:cNvPr>
                <p:cNvSpPr/>
                <p:nvPr/>
              </p:nvSpPr>
              <p:spPr>
                <a:xfrm>
                  <a:off x="3483123" y="2257193"/>
                  <a:ext cx="428211" cy="499615"/>
                </a:xfrm>
                <a:custGeom>
                  <a:avLst/>
                  <a:gdLst>
                    <a:gd name="connsiteX0" fmla="*/ 305836 w 428211"/>
                    <a:gd name="connsiteY0" fmla="*/ 0 h 499615"/>
                    <a:gd name="connsiteX1" fmla="*/ 428211 w 428211"/>
                    <a:gd name="connsiteY1" fmla="*/ 123202 h 499615"/>
                    <a:gd name="connsiteX2" fmla="*/ 424576 w 428211"/>
                    <a:gd name="connsiteY2" fmla="*/ 126506 h 499615"/>
                    <a:gd name="connsiteX3" fmla="*/ 170019 w 428211"/>
                    <a:gd name="connsiteY3" fmla="*/ 467172 h 499615"/>
                    <a:gd name="connsiteX4" fmla="*/ 154391 w 428211"/>
                    <a:gd name="connsiteY4" fmla="*/ 499615 h 499615"/>
                    <a:gd name="connsiteX5" fmla="*/ 0 w 428211"/>
                    <a:gd name="connsiteY5" fmla="*/ 420303 h 499615"/>
                    <a:gd name="connsiteX6" fmla="*/ 17302 w 428211"/>
                    <a:gd name="connsiteY6" fmla="*/ 384387 h 499615"/>
                    <a:gd name="connsiteX7" fmla="*/ 301767 w 428211"/>
                    <a:gd name="connsiteY7" fmla="*/ 3697 h 499615"/>
                    <a:gd name="connsiteX8" fmla="*/ 305836 w 428211"/>
                    <a:gd name="connsiteY8" fmla="*/ 0 h 4996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28211" h="499615">
                      <a:moveTo>
                        <a:pt x="305836" y="0"/>
                      </a:moveTo>
                      <a:lnTo>
                        <a:pt x="428211" y="123202"/>
                      </a:lnTo>
                      <a:lnTo>
                        <a:pt x="424576" y="126506"/>
                      </a:lnTo>
                      <a:cubicBezTo>
                        <a:pt x="324258" y="226825"/>
                        <a:pt x="238291" y="341495"/>
                        <a:pt x="170019" y="467172"/>
                      </a:cubicBezTo>
                      <a:lnTo>
                        <a:pt x="154391" y="499615"/>
                      </a:lnTo>
                      <a:lnTo>
                        <a:pt x="0" y="420303"/>
                      </a:lnTo>
                      <a:lnTo>
                        <a:pt x="17302" y="384387"/>
                      </a:lnTo>
                      <a:cubicBezTo>
                        <a:pt x="93596" y="243944"/>
                        <a:pt x="189663" y="115802"/>
                        <a:pt x="301767" y="3697"/>
                      </a:cubicBezTo>
                      <a:lnTo>
                        <a:pt x="30583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0" name="フリーフォーム: 図形 339">
                  <a:extLst>
                    <a:ext uri="{FF2B5EF4-FFF2-40B4-BE49-F238E27FC236}">
                      <a16:creationId xmlns:a16="http://schemas.microsoft.com/office/drawing/2014/main" id="{B3E7BE40-EF57-4B8D-8C16-12CF0F805288}"/>
                    </a:ext>
                  </a:extLst>
                </p:cNvPr>
                <p:cNvSpPr/>
                <p:nvPr/>
              </p:nvSpPr>
              <p:spPr>
                <a:xfrm>
                  <a:off x="2444152" y="3039377"/>
                  <a:ext cx="195991" cy="785923"/>
                </a:xfrm>
                <a:custGeom>
                  <a:avLst/>
                  <a:gdLst>
                    <a:gd name="connsiteX0" fmla="*/ 33268 w 195991"/>
                    <a:gd name="connsiteY0" fmla="*/ 0 h 785923"/>
                    <a:gd name="connsiteX1" fmla="*/ 194972 w 195991"/>
                    <a:gd name="connsiteY1" fmla="*/ 25616 h 785923"/>
                    <a:gd name="connsiteX2" fmla="*/ 176009 w 195991"/>
                    <a:gd name="connsiteY2" fmla="*/ 149867 h 785923"/>
                    <a:gd name="connsiteX3" fmla="*/ 163902 w 195991"/>
                    <a:gd name="connsiteY3" fmla="*/ 389624 h 785923"/>
                    <a:gd name="connsiteX4" fmla="*/ 176009 w 195991"/>
                    <a:gd name="connsiteY4" fmla="*/ 629381 h 785923"/>
                    <a:gd name="connsiteX5" fmla="*/ 195991 w 195991"/>
                    <a:gd name="connsiteY5" fmla="*/ 760307 h 785923"/>
                    <a:gd name="connsiteX6" fmla="*/ 34287 w 195991"/>
                    <a:gd name="connsiteY6" fmla="*/ 785923 h 785923"/>
                    <a:gd name="connsiteX7" fmla="*/ 12953 w 195991"/>
                    <a:gd name="connsiteY7" fmla="*/ 646139 h 785923"/>
                    <a:gd name="connsiteX8" fmla="*/ 0 w 195991"/>
                    <a:gd name="connsiteY8" fmla="*/ 389624 h 785923"/>
                    <a:gd name="connsiteX9" fmla="*/ 12953 w 195991"/>
                    <a:gd name="connsiteY9" fmla="*/ 133109 h 785923"/>
                    <a:gd name="connsiteX10" fmla="*/ 33268 w 195991"/>
                    <a:gd name="connsiteY10" fmla="*/ 0 h 7859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5991" h="785923">
                      <a:moveTo>
                        <a:pt x="33268" y="0"/>
                      </a:moveTo>
                      <a:lnTo>
                        <a:pt x="194972" y="25616"/>
                      </a:lnTo>
                      <a:lnTo>
                        <a:pt x="176009" y="149867"/>
                      </a:lnTo>
                      <a:cubicBezTo>
                        <a:pt x="168003" y="228697"/>
                        <a:pt x="163902" y="308682"/>
                        <a:pt x="163902" y="389624"/>
                      </a:cubicBezTo>
                      <a:cubicBezTo>
                        <a:pt x="163902" y="470567"/>
                        <a:pt x="168003" y="550551"/>
                        <a:pt x="176009" y="629381"/>
                      </a:cubicBezTo>
                      <a:lnTo>
                        <a:pt x="195991" y="760307"/>
                      </a:lnTo>
                      <a:lnTo>
                        <a:pt x="34287" y="785923"/>
                      </a:lnTo>
                      <a:lnTo>
                        <a:pt x="12953" y="646139"/>
                      </a:lnTo>
                      <a:cubicBezTo>
                        <a:pt x="4388" y="561799"/>
                        <a:pt x="0" y="476224"/>
                        <a:pt x="0" y="389624"/>
                      </a:cubicBezTo>
                      <a:cubicBezTo>
                        <a:pt x="0" y="303024"/>
                        <a:pt x="4388" y="217449"/>
                        <a:pt x="12953" y="133109"/>
                      </a:cubicBezTo>
                      <a:lnTo>
                        <a:pt x="3326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1" name="フリーフォーム: 図形 340">
                  <a:extLst>
                    <a:ext uri="{FF2B5EF4-FFF2-40B4-BE49-F238E27FC236}">
                      <a16:creationId xmlns:a16="http://schemas.microsoft.com/office/drawing/2014/main" id="{8673435B-A8C4-44E3-AB45-31459E41ADCC}"/>
                    </a:ext>
                  </a:extLst>
                </p:cNvPr>
                <p:cNvSpPr/>
                <p:nvPr/>
              </p:nvSpPr>
              <p:spPr>
                <a:xfrm>
                  <a:off x="3301043" y="3173298"/>
                  <a:ext cx="194143" cy="518081"/>
                </a:xfrm>
                <a:custGeom>
                  <a:avLst/>
                  <a:gdLst>
                    <a:gd name="connsiteX0" fmla="*/ 21776 w 194143"/>
                    <a:gd name="connsiteY0" fmla="*/ 0 h 518081"/>
                    <a:gd name="connsiteX1" fmla="*/ 193125 w 194143"/>
                    <a:gd name="connsiteY1" fmla="*/ 27144 h 518081"/>
                    <a:gd name="connsiteX2" fmla="*/ 181310 w 194143"/>
                    <a:gd name="connsiteY2" fmla="*/ 104558 h 518081"/>
                    <a:gd name="connsiteX3" fmla="*/ 173678 w 194143"/>
                    <a:gd name="connsiteY3" fmla="*/ 255703 h 518081"/>
                    <a:gd name="connsiteX4" fmla="*/ 181310 w 194143"/>
                    <a:gd name="connsiteY4" fmla="*/ 406848 h 518081"/>
                    <a:gd name="connsiteX5" fmla="*/ 194143 w 194143"/>
                    <a:gd name="connsiteY5" fmla="*/ 490937 h 518081"/>
                    <a:gd name="connsiteX6" fmla="*/ 22795 w 194143"/>
                    <a:gd name="connsiteY6" fmla="*/ 518081 h 518081"/>
                    <a:gd name="connsiteX7" fmla="*/ 8529 w 194143"/>
                    <a:gd name="connsiteY7" fmla="*/ 424606 h 518081"/>
                    <a:gd name="connsiteX8" fmla="*/ 0 w 194143"/>
                    <a:gd name="connsiteY8" fmla="*/ 255703 h 518081"/>
                    <a:gd name="connsiteX9" fmla="*/ 8529 w 194143"/>
                    <a:gd name="connsiteY9" fmla="*/ 86800 h 518081"/>
                    <a:gd name="connsiteX10" fmla="*/ 21776 w 194143"/>
                    <a:gd name="connsiteY10" fmla="*/ 0 h 518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4143" h="518081">
                      <a:moveTo>
                        <a:pt x="21776" y="0"/>
                      </a:moveTo>
                      <a:lnTo>
                        <a:pt x="193125" y="27144"/>
                      </a:lnTo>
                      <a:lnTo>
                        <a:pt x="181310" y="104558"/>
                      </a:lnTo>
                      <a:cubicBezTo>
                        <a:pt x="176263" y="154253"/>
                        <a:pt x="173678" y="204676"/>
                        <a:pt x="173678" y="255703"/>
                      </a:cubicBezTo>
                      <a:cubicBezTo>
                        <a:pt x="173678" y="306730"/>
                        <a:pt x="176263" y="357153"/>
                        <a:pt x="181310" y="406848"/>
                      </a:cubicBezTo>
                      <a:lnTo>
                        <a:pt x="194143" y="490937"/>
                      </a:lnTo>
                      <a:lnTo>
                        <a:pt x="22795" y="518081"/>
                      </a:lnTo>
                      <a:lnTo>
                        <a:pt x="8529" y="424606"/>
                      </a:lnTo>
                      <a:cubicBezTo>
                        <a:pt x="2889" y="369072"/>
                        <a:pt x="0" y="312725"/>
                        <a:pt x="0" y="255703"/>
                      </a:cubicBezTo>
                      <a:cubicBezTo>
                        <a:pt x="0" y="198681"/>
                        <a:pt x="2889" y="142334"/>
                        <a:pt x="8529" y="86800"/>
                      </a:cubicBezTo>
                      <a:lnTo>
                        <a:pt x="2177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2" name="フリーフォーム: 図形 341">
                  <a:extLst>
                    <a:ext uri="{FF2B5EF4-FFF2-40B4-BE49-F238E27FC236}">
                      <a16:creationId xmlns:a16="http://schemas.microsoft.com/office/drawing/2014/main" id="{FD4BBEAA-48A0-402F-9983-D8A607E16F35}"/>
                    </a:ext>
                  </a:extLst>
                </p:cNvPr>
                <p:cNvSpPr/>
                <p:nvPr/>
              </p:nvSpPr>
              <p:spPr>
                <a:xfrm>
                  <a:off x="7265953" y="3039992"/>
                  <a:ext cx="195896" cy="784693"/>
                </a:xfrm>
                <a:custGeom>
                  <a:avLst/>
                  <a:gdLst>
                    <a:gd name="connsiteX0" fmla="*/ 162722 w 195896"/>
                    <a:gd name="connsiteY0" fmla="*/ 0 h 784693"/>
                    <a:gd name="connsiteX1" fmla="*/ 182943 w 195896"/>
                    <a:gd name="connsiteY1" fmla="*/ 132494 h 784693"/>
                    <a:gd name="connsiteX2" fmla="*/ 195896 w 195896"/>
                    <a:gd name="connsiteY2" fmla="*/ 389009 h 784693"/>
                    <a:gd name="connsiteX3" fmla="*/ 182943 w 195896"/>
                    <a:gd name="connsiteY3" fmla="*/ 645524 h 784693"/>
                    <a:gd name="connsiteX4" fmla="*/ 161704 w 195896"/>
                    <a:gd name="connsiteY4" fmla="*/ 784693 h 784693"/>
                    <a:gd name="connsiteX5" fmla="*/ 0 w 195896"/>
                    <a:gd name="connsiteY5" fmla="*/ 759077 h 784693"/>
                    <a:gd name="connsiteX6" fmla="*/ 19887 w 195896"/>
                    <a:gd name="connsiteY6" fmla="*/ 628766 h 784693"/>
                    <a:gd name="connsiteX7" fmla="*/ 31994 w 195896"/>
                    <a:gd name="connsiteY7" fmla="*/ 389009 h 784693"/>
                    <a:gd name="connsiteX8" fmla="*/ 19887 w 195896"/>
                    <a:gd name="connsiteY8" fmla="*/ 149252 h 784693"/>
                    <a:gd name="connsiteX9" fmla="*/ 1018 w 195896"/>
                    <a:gd name="connsiteY9" fmla="*/ 25616 h 784693"/>
                    <a:gd name="connsiteX10" fmla="*/ 162722 w 195896"/>
                    <a:gd name="connsiteY10" fmla="*/ 0 h 7846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5896" h="784693">
                      <a:moveTo>
                        <a:pt x="162722" y="0"/>
                      </a:moveTo>
                      <a:lnTo>
                        <a:pt x="182943" y="132494"/>
                      </a:lnTo>
                      <a:cubicBezTo>
                        <a:pt x="191509" y="216834"/>
                        <a:pt x="195896" y="302409"/>
                        <a:pt x="195896" y="389009"/>
                      </a:cubicBezTo>
                      <a:cubicBezTo>
                        <a:pt x="195896" y="475609"/>
                        <a:pt x="191509" y="561184"/>
                        <a:pt x="182943" y="645524"/>
                      </a:cubicBezTo>
                      <a:lnTo>
                        <a:pt x="161704" y="784693"/>
                      </a:lnTo>
                      <a:lnTo>
                        <a:pt x="0" y="759077"/>
                      </a:lnTo>
                      <a:lnTo>
                        <a:pt x="19887" y="628766"/>
                      </a:lnTo>
                      <a:cubicBezTo>
                        <a:pt x="27893" y="549936"/>
                        <a:pt x="31994" y="469952"/>
                        <a:pt x="31994" y="389009"/>
                      </a:cubicBezTo>
                      <a:cubicBezTo>
                        <a:pt x="31994" y="308067"/>
                        <a:pt x="27893" y="228082"/>
                        <a:pt x="19887" y="149252"/>
                      </a:cubicBezTo>
                      <a:lnTo>
                        <a:pt x="1018" y="25616"/>
                      </a:lnTo>
                      <a:lnTo>
                        <a:pt x="16272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3" name="フリーフォーム: 図形 342">
                  <a:extLst>
                    <a:ext uri="{FF2B5EF4-FFF2-40B4-BE49-F238E27FC236}">
                      <a16:creationId xmlns:a16="http://schemas.microsoft.com/office/drawing/2014/main" id="{01D89321-764F-4E07-BDB2-9C0683BECBCE}"/>
                    </a:ext>
                  </a:extLst>
                </p:cNvPr>
                <p:cNvSpPr/>
                <p:nvPr/>
              </p:nvSpPr>
              <p:spPr>
                <a:xfrm>
                  <a:off x="6410910" y="3173913"/>
                  <a:ext cx="194049" cy="516851"/>
                </a:xfrm>
                <a:custGeom>
                  <a:avLst/>
                  <a:gdLst>
                    <a:gd name="connsiteX0" fmla="*/ 172367 w 194049"/>
                    <a:gd name="connsiteY0" fmla="*/ 0 h 516851"/>
                    <a:gd name="connsiteX1" fmla="*/ 185520 w 194049"/>
                    <a:gd name="connsiteY1" fmla="*/ 86185 h 516851"/>
                    <a:gd name="connsiteX2" fmla="*/ 194049 w 194049"/>
                    <a:gd name="connsiteY2" fmla="*/ 255088 h 516851"/>
                    <a:gd name="connsiteX3" fmla="*/ 185520 w 194049"/>
                    <a:gd name="connsiteY3" fmla="*/ 423991 h 516851"/>
                    <a:gd name="connsiteX4" fmla="*/ 171348 w 194049"/>
                    <a:gd name="connsiteY4" fmla="*/ 516851 h 516851"/>
                    <a:gd name="connsiteX5" fmla="*/ 0 w 194049"/>
                    <a:gd name="connsiteY5" fmla="*/ 489707 h 516851"/>
                    <a:gd name="connsiteX6" fmla="*/ 12739 w 194049"/>
                    <a:gd name="connsiteY6" fmla="*/ 406233 h 516851"/>
                    <a:gd name="connsiteX7" fmla="*/ 20371 w 194049"/>
                    <a:gd name="connsiteY7" fmla="*/ 255088 h 516851"/>
                    <a:gd name="connsiteX8" fmla="*/ 12739 w 194049"/>
                    <a:gd name="connsiteY8" fmla="*/ 103943 h 516851"/>
                    <a:gd name="connsiteX9" fmla="*/ 1018 w 194049"/>
                    <a:gd name="connsiteY9" fmla="*/ 27143 h 516851"/>
                    <a:gd name="connsiteX10" fmla="*/ 172367 w 194049"/>
                    <a:gd name="connsiteY10" fmla="*/ 0 h 5168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4049" h="516851">
                      <a:moveTo>
                        <a:pt x="172367" y="0"/>
                      </a:moveTo>
                      <a:lnTo>
                        <a:pt x="185520" y="86185"/>
                      </a:lnTo>
                      <a:cubicBezTo>
                        <a:pt x="191160" y="141719"/>
                        <a:pt x="194049" y="198066"/>
                        <a:pt x="194049" y="255088"/>
                      </a:cubicBezTo>
                      <a:cubicBezTo>
                        <a:pt x="194049" y="312110"/>
                        <a:pt x="191160" y="368457"/>
                        <a:pt x="185520" y="423991"/>
                      </a:cubicBezTo>
                      <a:lnTo>
                        <a:pt x="171348" y="516851"/>
                      </a:lnTo>
                      <a:lnTo>
                        <a:pt x="0" y="489707"/>
                      </a:lnTo>
                      <a:lnTo>
                        <a:pt x="12739" y="406233"/>
                      </a:lnTo>
                      <a:cubicBezTo>
                        <a:pt x="17786" y="356538"/>
                        <a:pt x="20371" y="306115"/>
                        <a:pt x="20371" y="255088"/>
                      </a:cubicBezTo>
                      <a:cubicBezTo>
                        <a:pt x="20371" y="204061"/>
                        <a:pt x="17786" y="153638"/>
                        <a:pt x="12739" y="103943"/>
                      </a:cubicBezTo>
                      <a:lnTo>
                        <a:pt x="1018" y="27143"/>
                      </a:lnTo>
                      <a:lnTo>
                        <a:pt x="17236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4" name="フリーフォーム: 図形 343">
                  <a:extLst>
                    <a:ext uri="{FF2B5EF4-FFF2-40B4-BE49-F238E27FC236}">
                      <a16:creationId xmlns:a16="http://schemas.microsoft.com/office/drawing/2014/main" id="{71A01ACE-3070-4AAF-BB11-85B99020280F}"/>
                    </a:ext>
                  </a:extLst>
                </p:cNvPr>
                <p:cNvSpPr/>
                <p:nvPr/>
              </p:nvSpPr>
              <p:spPr>
                <a:xfrm>
                  <a:off x="4204868" y="4746112"/>
                  <a:ext cx="516978" cy="312674"/>
                </a:xfrm>
                <a:custGeom>
                  <a:avLst/>
                  <a:gdLst>
                    <a:gd name="connsiteX0" fmla="*/ 79311 w 516978"/>
                    <a:gd name="connsiteY0" fmla="*/ 0 h 312674"/>
                    <a:gd name="connsiteX1" fmla="*/ 172719 w 516978"/>
                    <a:gd name="connsiteY1" fmla="*/ 44997 h 312674"/>
                    <a:gd name="connsiteX2" fmla="*/ 450207 w 516978"/>
                    <a:gd name="connsiteY2" fmla="*/ 131135 h 312674"/>
                    <a:gd name="connsiteX3" fmla="*/ 516978 w 516978"/>
                    <a:gd name="connsiteY3" fmla="*/ 141326 h 312674"/>
                    <a:gd name="connsiteX4" fmla="*/ 489835 w 516978"/>
                    <a:gd name="connsiteY4" fmla="*/ 312674 h 312674"/>
                    <a:gd name="connsiteX5" fmla="*/ 415205 w 516978"/>
                    <a:gd name="connsiteY5" fmla="*/ 301284 h 312674"/>
                    <a:gd name="connsiteX6" fmla="*/ 105115 w 516978"/>
                    <a:gd name="connsiteY6" fmla="*/ 205027 h 312674"/>
                    <a:gd name="connsiteX7" fmla="*/ 0 w 516978"/>
                    <a:gd name="connsiteY7" fmla="*/ 154390 h 312674"/>
                    <a:gd name="connsiteX8" fmla="*/ 79311 w 516978"/>
                    <a:gd name="connsiteY8" fmla="*/ 0 h 3126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16978" h="312674">
                      <a:moveTo>
                        <a:pt x="79311" y="0"/>
                      </a:moveTo>
                      <a:lnTo>
                        <a:pt x="172719" y="44997"/>
                      </a:lnTo>
                      <a:cubicBezTo>
                        <a:pt x="261149" y="82400"/>
                        <a:pt x="353975" y="111443"/>
                        <a:pt x="450207" y="131135"/>
                      </a:cubicBezTo>
                      <a:lnTo>
                        <a:pt x="516978" y="141326"/>
                      </a:lnTo>
                      <a:lnTo>
                        <a:pt x="489835" y="312674"/>
                      </a:lnTo>
                      <a:lnTo>
                        <a:pt x="415205" y="301284"/>
                      </a:lnTo>
                      <a:cubicBezTo>
                        <a:pt x="307667" y="279279"/>
                        <a:pt x="203934" y="246824"/>
                        <a:pt x="105115" y="205027"/>
                      </a:cubicBezTo>
                      <a:lnTo>
                        <a:pt x="0" y="154390"/>
                      </a:lnTo>
                      <a:lnTo>
                        <a:pt x="7931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5" name="フリーフォーム: 図形 344">
                  <a:extLst>
                    <a:ext uri="{FF2B5EF4-FFF2-40B4-BE49-F238E27FC236}">
                      <a16:creationId xmlns:a16="http://schemas.microsoft.com/office/drawing/2014/main" id="{8A3C63A0-EFA6-465C-82DB-DADD964AAD0F}"/>
                    </a:ext>
                  </a:extLst>
                </p:cNvPr>
                <p:cNvSpPr/>
                <p:nvPr/>
              </p:nvSpPr>
              <p:spPr>
                <a:xfrm>
                  <a:off x="3813564" y="5516529"/>
                  <a:ext cx="772835" cy="387657"/>
                </a:xfrm>
                <a:custGeom>
                  <a:avLst/>
                  <a:gdLst>
                    <a:gd name="connsiteX0" fmla="*/ 74847 w 772835"/>
                    <a:gd name="connsiteY0" fmla="*/ 0 h 387657"/>
                    <a:gd name="connsiteX1" fmla="*/ 226678 w 772835"/>
                    <a:gd name="connsiteY1" fmla="*/ 73141 h 387657"/>
                    <a:gd name="connsiteX2" fmla="*/ 666849 w 772835"/>
                    <a:gd name="connsiteY2" fmla="*/ 209778 h 387657"/>
                    <a:gd name="connsiteX3" fmla="*/ 772835 w 772835"/>
                    <a:gd name="connsiteY3" fmla="*/ 225953 h 387657"/>
                    <a:gd name="connsiteX4" fmla="*/ 747219 w 772835"/>
                    <a:gd name="connsiteY4" fmla="*/ 387657 h 387657"/>
                    <a:gd name="connsiteX5" fmla="*/ 633816 w 772835"/>
                    <a:gd name="connsiteY5" fmla="*/ 370350 h 387657"/>
                    <a:gd name="connsiteX6" fmla="*/ 162880 w 772835"/>
                    <a:gd name="connsiteY6" fmla="*/ 224163 h 387657"/>
                    <a:gd name="connsiteX7" fmla="*/ 0 w 772835"/>
                    <a:gd name="connsiteY7" fmla="*/ 145699 h 387657"/>
                    <a:gd name="connsiteX8" fmla="*/ 74847 w 772835"/>
                    <a:gd name="connsiteY8" fmla="*/ 0 h 387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72835" h="387657">
                      <a:moveTo>
                        <a:pt x="74847" y="0"/>
                      </a:moveTo>
                      <a:lnTo>
                        <a:pt x="226678" y="73141"/>
                      </a:lnTo>
                      <a:cubicBezTo>
                        <a:pt x="366951" y="132472"/>
                        <a:pt x="514198" y="178541"/>
                        <a:pt x="666849" y="209778"/>
                      </a:cubicBezTo>
                      <a:lnTo>
                        <a:pt x="772835" y="225953"/>
                      </a:lnTo>
                      <a:lnTo>
                        <a:pt x="747219" y="387657"/>
                      </a:lnTo>
                      <a:lnTo>
                        <a:pt x="633816" y="370350"/>
                      </a:lnTo>
                      <a:cubicBezTo>
                        <a:pt x="470497" y="336930"/>
                        <a:pt x="312957" y="287641"/>
                        <a:pt x="162880" y="224163"/>
                      </a:cubicBezTo>
                      <a:lnTo>
                        <a:pt x="0" y="145699"/>
                      </a:lnTo>
                      <a:lnTo>
                        <a:pt x="7484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6" name="フリーフォーム: 図形 345">
                  <a:extLst>
                    <a:ext uri="{FF2B5EF4-FFF2-40B4-BE49-F238E27FC236}">
                      <a16:creationId xmlns:a16="http://schemas.microsoft.com/office/drawing/2014/main" id="{1210E5BB-967D-4022-9EB5-51BE1708D8A0}"/>
                    </a:ext>
                  </a:extLst>
                </p:cNvPr>
                <p:cNvSpPr/>
                <p:nvPr/>
              </p:nvSpPr>
              <p:spPr>
                <a:xfrm>
                  <a:off x="5183969" y="4747674"/>
                  <a:ext cx="512952" cy="311141"/>
                </a:xfrm>
                <a:custGeom>
                  <a:avLst/>
                  <a:gdLst>
                    <a:gd name="connsiteX0" fmla="*/ 434613 w 512952"/>
                    <a:gd name="connsiteY0" fmla="*/ 0 h 311141"/>
                    <a:gd name="connsiteX1" fmla="*/ 512952 w 512952"/>
                    <a:gd name="connsiteY1" fmla="*/ 154859 h 311141"/>
                    <a:gd name="connsiteX2" fmla="*/ 412048 w 512952"/>
                    <a:gd name="connsiteY2" fmla="*/ 203466 h 311141"/>
                    <a:gd name="connsiteX3" fmla="*/ 101958 w 512952"/>
                    <a:gd name="connsiteY3" fmla="*/ 299723 h 311141"/>
                    <a:gd name="connsiteX4" fmla="*/ 27143 w 512952"/>
                    <a:gd name="connsiteY4" fmla="*/ 311141 h 311141"/>
                    <a:gd name="connsiteX5" fmla="*/ 0 w 512952"/>
                    <a:gd name="connsiteY5" fmla="*/ 139793 h 311141"/>
                    <a:gd name="connsiteX6" fmla="*/ 66956 w 512952"/>
                    <a:gd name="connsiteY6" fmla="*/ 129574 h 311141"/>
                    <a:gd name="connsiteX7" fmla="*/ 344444 w 512952"/>
                    <a:gd name="connsiteY7" fmla="*/ 43436 h 311141"/>
                    <a:gd name="connsiteX8" fmla="*/ 434613 w 512952"/>
                    <a:gd name="connsiteY8" fmla="*/ 0 h 3111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12952" h="311141">
                      <a:moveTo>
                        <a:pt x="434613" y="0"/>
                      </a:moveTo>
                      <a:lnTo>
                        <a:pt x="512952" y="154859"/>
                      </a:lnTo>
                      <a:lnTo>
                        <a:pt x="412048" y="203466"/>
                      </a:lnTo>
                      <a:cubicBezTo>
                        <a:pt x="313229" y="245263"/>
                        <a:pt x="209497" y="277718"/>
                        <a:pt x="101958" y="299723"/>
                      </a:cubicBezTo>
                      <a:lnTo>
                        <a:pt x="27143" y="311141"/>
                      </a:lnTo>
                      <a:lnTo>
                        <a:pt x="0" y="139793"/>
                      </a:lnTo>
                      <a:lnTo>
                        <a:pt x="66956" y="129574"/>
                      </a:lnTo>
                      <a:cubicBezTo>
                        <a:pt x="163189" y="109882"/>
                        <a:pt x="256015" y="80839"/>
                        <a:pt x="344444" y="43436"/>
                      </a:cubicBezTo>
                      <a:lnTo>
                        <a:pt x="43461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7" name="フリーフォーム: 図形 346">
                  <a:extLst>
                    <a:ext uri="{FF2B5EF4-FFF2-40B4-BE49-F238E27FC236}">
                      <a16:creationId xmlns:a16="http://schemas.microsoft.com/office/drawing/2014/main" id="{DF5046FE-AE89-4C4E-B9E1-E502187BDEE3}"/>
                    </a:ext>
                  </a:extLst>
                </p:cNvPr>
                <p:cNvSpPr/>
                <p:nvPr/>
              </p:nvSpPr>
              <p:spPr>
                <a:xfrm>
                  <a:off x="5319418" y="5520428"/>
                  <a:ext cx="764006" cy="383786"/>
                </a:xfrm>
                <a:custGeom>
                  <a:avLst/>
                  <a:gdLst>
                    <a:gd name="connsiteX0" fmla="*/ 690078 w 764006"/>
                    <a:gd name="connsiteY0" fmla="*/ 0 h 383786"/>
                    <a:gd name="connsiteX1" fmla="*/ 764006 w 764006"/>
                    <a:gd name="connsiteY1" fmla="*/ 146141 h 383786"/>
                    <a:gd name="connsiteX2" fmla="*/ 610139 w 764006"/>
                    <a:gd name="connsiteY2" fmla="*/ 220263 h 383786"/>
                    <a:gd name="connsiteX3" fmla="*/ 139203 w 764006"/>
                    <a:gd name="connsiteY3" fmla="*/ 366450 h 383786"/>
                    <a:gd name="connsiteX4" fmla="*/ 25616 w 764006"/>
                    <a:gd name="connsiteY4" fmla="*/ 383786 h 383786"/>
                    <a:gd name="connsiteX5" fmla="*/ 0 w 764006"/>
                    <a:gd name="connsiteY5" fmla="*/ 222082 h 383786"/>
                    <a:gd name="connsiteX6" fmla="*/ 106170 w 764006"/>
                    <a:gd name="connsiteY6" fmla="*/ 205878 h 383786"/>
                    <a:gd name="connsiteX7" fmla="*/ 546341 w 764006"/>
                    <a:gd name="connsiteY7" fmla="*/ 69241 h 383786"/>
                    <a:gd name="connsiteX8" fmla="*/ 690078 w 764006"/>
                    <a:gd name="connsiteY8" fmla="*/ 0 h 3837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64006" h="383786">
                      <a:moveTo>
                        <a:pt x="690078" y="0"/>
                      </a:moveTo>
                      <a:lnTo>
                        <a:pt x="764006" y="146141"/>
                      </a:lnTo>
                      <a:lnTo>
                        <a:pt x="610139" y="220263"/>
                      </a:lnTo>
                      <a:cubicBezTo>
                        <a:pt x="460062" y="283741"/>
                        <a:pt x="302523" y="333030"/>
                        <a:pt x="139203" y="366450"/>
                      </a:cubicBezTo>
                      <a:lnTo>
                        <a:pt x="25616" y="383786"/>
                      </a:lnTo>
                      <a:lnTo>
                        <a:pt x="0" y="222082"/>
                      </a:lnTo>
                      <a:lnTo>
                        <a:pt x="106170" y="205878"/>
                      </a:lnTo>
                      <a:cubicBezTo>
                        <a:pt x="258821" y="174641"/>
                        <a:pt x="406068" y="128572"/>
                        <a:pt x="546341" y="69241"/>
                      </a:cubicBezTo>
                      <a:lnTo>
                        <a:pt x="69007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8" name="フリーフォーム: 図形 347">
                  <a:extLst>
                    <a:ext uri="{FF2B5EF4-FFF2-40B4-BE49-F238E27FC236}">
                      <a16:creationId xmlns:a16="http://schemas.microsoft.com/office/drawing/2014/main" id="{D5EB9CA0-B5B9-4486-B789-A8BC39E84B27}"/>
                    </a:ext>
                  </a:extLst>
                </p:cNvPr>
                <p:cNvSpPr/>
                <p:nvPr/>
              </p:nvSpPr>
              <p:spPr>
                <a:xfrm>
                  <a:off x="3482017" y="4099870"/>
                  <a:ext cx="426197" cy="497317"/>
                </a:xfrm>
                <a:custGeom>
                  <a:avLst/>
                  <a:gdLst>
                    <a:gd name="connsiteX0" fmla="*/ 154859 w 426197"/>
                    <a:gd name="connsiteY0" fmla="*/ 0 h 497317"/>
                    <a:gd name="connsiteX1" fmla="*/ 171125 w 426197"/>
                    <a:gd name="connsiteY1" fmla="*/ 33767 h 497317"/>
                    <a:gd name="connsiteX2" fmla="*/ 425682 w 426197"/>
                    <a:gd name="connsiteY2" fmla="*/ 374433 h 497317"/>
                    <a:gd name="connsiteX3" fmla="*/ 426197 w 426197"/>
                    <a:gd name="connsiteY3" fmla="*/ 374902 h 497317"/>
                    <a:gd name="connsiteX4" fmla="*/ 302955 w 426197"/>
                    <a:gd name="connsiteY4" fmla="*/ 497317 h 497317"/>
                    <a:gd name="connsiteX5" fmla="*/ 302873 w 426197"/>
                    <a:gd name="connsiteY5" fmla="*/ 497242 h 497317"/>
                    <a:gd name="connsiteX6" fmla="*/ 18408 w 426197"/>
                    <a:gd name="connsiteY6" fmla="*/ 116552 h 497317"/>
                    <a:gd name="connsiteX7" fmla="*/ 0 w 426197"/>
                    <a:gd name="connsiteY7" fmla="*/ 78339 h 497317"/>
                    <a:gd name="connsiteX8" fmla="*/ 154859 w 426197"/>
                    <a:gd name="connsiteY8" fmla="*/ 0 h 4973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26197" h="497317">
                      <a:moveTo>
                        <a:pt x="154859" y="0"/>
                      </a:moveTo>
                      <a:lnTo>
                        <a:pt x="171125" y="33767"/>
                      </a:lnTo>
                      <a:cubicBezTo>
                        <a:pt x="239397" y="159444"/>
                        <a:pt x="325364" y="274114"/>
                        <a:pt x="425682" y="374433"/>
                      </a:cubicBezTo>
                      <a:lnTo>
                        <a:pt x="426197" y="374902"/>
                      </a:lnTo>
                      <a:lnTo>
                        <a:pt x="302955" y="497317"/>
                      </a:lnTo>
                      <a:lnTo>
                        <a:pt x="302873" y="497242"/>
                      </a:lnTo>
                      <a:cubicBezTo>
                        <a:pt x="190769" y="385137"/>
                        <a:pt x="94702" y="256995"/>
                        <a:pt x="18408" y="116552"/>
                      </a:cubicBezTo>
                      <a:lnTo>
                        <a:pt x="0" y="78339"/>
                      </a:lnTo>
                      <a:lnTo>
                        <a:pt x="15485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9" name="フリーフォーム: 図形 348">
                  <a:extLst>
                    <a:ext uri="{FF2B5EF4-FFF2-40B4-BE49-F238E27FC236}">
                      <a16:creationId xmlns:a16="http://schemas.microsoft.com/office/drawing/2014/main" id="{BA44BDC4-F42F-437B-B2FE-FD2855056F0E}"/>
                    </a:ext>
                  </a:extLst>
                </p:cNvPr>
                <p:cNvSpPr/>
                <p:nvPr/>
              </p:nvSpPr>
              <p:spPr>
                <a:xfrm>
                  <a:off x="2717979" y="4490782"/>
                  <a:ext cx="575397" cy="710186"/>
                </a:xfrm>
                <a:custGeom>
                  <a:avLst/>
                  <a:gdLst>
                    <a:gd name="connsiteX0" fmla="*/ 146141 w 575397"/>
                    <a:gd name="connsiteY0" fmla="*/ 0 h 710186"/>
                    <a:gd name="connsiteX1" fmla="*/ 173098 w 575397"/>
                    <a:gd name="connsiteY1" fmla="*/ 55959 h 710186"/>
                    <a:gd name="connsiteX2" fmla="*/ 425547 w 575397"/>
                    <a:gd name="connsiteY2" fmla="*/ 429822 h 710186"/>
                    <a:gd name="connsiteX3" fmla="*/ 575397 w 575397"/>
                    <a:gd name="connsiteY3" fmla="*/ 594699 h 710186"/>
                    <a:gd name="connsiteX4" fmla="*/ 459129 w 575397"/>
                    <a:gd name="connsiteY4" fmla="*/ 710186 h 710186"/>
                    <a:gd name="connsiteX5" fmla="*/ 299072 w 575397"/>
                    <a:gd name="connsiteY5" fmla="*/ 534079 h 710186"/>
                    <a:gd name="connsiteX6" fmla="*/ 28978 w 575397"/>
                    <a:gd name="connsiteY6" fmla="*/ 134084 h 710186"/>
                    <a:gd name="connsiteX7" fmla="*/ 0 w 575397"/>
                    <a:gd name="connsiteY7" fmla="*/ 73929 h 710186"/>
                    <a:gd name="connsiteX8" fmla="*/ 146141 w 575397"/>
                    <a:gd name="connsiteY8" fmla="*/ 0 h 7101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5397" h="710186">
                      <a:moveTo>
                        <a:pt x="146141" y="0"/>
                      </a:moveTo>
                      <a:lnTo>
                        <a:pt x="173098" y="55959"/>
                      </a:lnTo>
                      <a:cubicBezTo>
                        <a:pt x="245296" y="188864"/>
                        <a:pt x="329970" y="314009"/>
                        <a:pt x="425547" y="429822"/>
                      </a:cubicBezTo>
                      <a:lnTo>
                        <a:pt x="575397" y="594699"/>
                      </a:lnTo>
                      <a:lnTo>
                        <a:pt x="459129" y="710186"/>
                      </a:lnTo>
                      <a:lnTo>
                        <a:pt x="299072" y="534079"/>
                      </a:lnTo>
                      <a:cubicBezTo>
                        <a:pt x="196815" y="410171"/>
                        <a:pt x="106223" y="276279"/>
                        <a:pt x="28978" y="134084"/>
                      </a:cubicBezTo>
                      <a:lnTo>
                        <a:pt x="0" y="73929"/>
                      </a:lnTo>
                      <a:lnTo>
                        <a:pt x="14614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0" name="フリーフォーム: 図形 349">
                  <a:extLst>
                    <a:ext uri="{FF2B5EF4-FFF2-40B4-BE49-F238E27FC236}">
                      <a16:creationId xmlns:a16="http://schemas.microsoft.com/office/drawing/2014/main" id="{B45097DD-E3C2-4F71-A3B9-7F0A3D6F634A}"/>
                    </a:ext>
                  </a:extLst>
                </p:cNvPr>
                <p:cNvSpPr/>
                <p:nvPr/>
              </p:nvSpPr>
              <p:spPr>
                <a:xfrm>
                  <a:off x="5993733" y="4105929"/>
                  <a:ext cx="426864" cy="495729"/>
                </a:xfrm>
                <a:custGeom>
                  <a:avLst/>
                  <a:gdLst>
                    <a:gd name="connsiteX0" fmla="*/ 272474 w 426864"/>
                    <a:gd name="connsiteY0" fmla="*/ 0 h 495729"/>
                    <a:gd name="connsiteX1" fmla="*/ 426864 w 426864"/>
                    <a:gd name="connsiteY1" fmla="*/ 79312 h 495729"/>
                    <a:gd name="connsiteX2" fmla="*/ 411843 w 426864"/>
                    <a:gd name="connsiteY2" fmla="*/ 110493 h 495729"/>
                    <a:gd name="connsiteX3" fmla="*/ 127378 w 426864"/>
                    <a:gd name="connsiteY3" fmla="*/ 491183 h 495729"/>
                    <a:gd name="connsiteX4" fmla="*/ 122376 w 426864"/>
                    <a:gd name="connsiteY4" fmla="*/ 495729 h 495729"/>
                    <a:gd name="connsiteX5" fmla="*/ 0 w 426864"/>
                    <a:gd name="connsiteY5" fmla="*/ 372527 h 495729"/>
                    <a:gd name="connsiteX6" fmla="*/ 4569 w 426864"/>
                    <a:gd name="connsiteY6" fmla="*/ 368374 h 495729"/>
                    <a:gd name="connsiteX7" fmla="*/ 259126 w 426864"/>
                    <a:gd name="connsiteY7" fmla="*/ 27708 h 495729"/>
                    <a:gd name="connsiteX8" fmla="*/ 272474 w 426864"/>
                    <a:gd name="connsiteY8" fmla="*/ 0 h 4957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26864" h="495729">
                      <a:moveTo>
                        <a:pt x="272474" y="0"/>
                      </a:moveTo>
                      <a:lnTo>
                        <a:pt x="426864" y="79312"/>
                      </a:lnTo>
                      <a:lnTo>
                        <a:pt x="411843" y="110493"/>
                      </a:lnTo>
                      <a:cubicBezTo>
                        <a:pt x="335550" y="250936"/>
                        <a:pt x="239482" y="379078"/>
                        <a:pt x="127378" y="491183"/>
                      </a:cubicBezTo>
                      <a:lnTo>
                        <a:pt x="122376" y="495729"/>
                      </a:lnTo>
                      <a:lnTo>
                        <a:pt x="0" y="372527"/>
                      </a:lnTo>
                      <a:lnTo>
                        <a:pt x="4569" y="368374"/>
                      </a:lnTo>
                      <a:cubicBezTo>
                        <a:pt x="104887" y="268055"/>
                        <a:pt x="190855" y="153385"/>
                        <a:pt x="259126" y="27708"/>
                      </a:cubicBezTo>
                      <a:lnTo>
                        <a:pt x="27247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1" name="フリーフォーム: 図形 350">
                  <a:extLst>
                    <a:ext uri="{FF2B5EF4-FFF2-40B4-BE49-F238E27FC236}">
                      <a16:creationId xmlns:a16="http://schemas.microsoft.com/office/drawing/2014/main" id="{E0EE5607-32FD-449A-AEE1-9757D6F7026C}"/>
                    </a:ext>
                  </a:extLst>
                </p:cNvPr>
                <p:cNvSpPr/>
                <p:nvPr/>
              </p:nvSpPr>
              <p:spPr>
                <a:xfrm>
                  <a:off x="6604398" y="4501699"/>
                  <a:ext cx="577925" cy="707815"/>
                </a:xfrm>
                <a:custGeom>
                  <a:avLst/>
                  <a:gdLst>
                    <a:gd name="connsiteX0" fmla="*/ 432226 w 577925"/>
                    <a:gd name="connsiteY0" fmla="*/ 0 h 707815"/>
                    <a:gd name="connsiteX1" fmla="*/ 577925 w 577925"/>
                    <a:gd name="connsiteY1" fmla="*/ 74847 h 707815"/>
                    <a:gd name="connsiteX2" fmla="*/ 554647 w 577925"/>
                    <a:gd name="connsiteY2" fmla="*/ 123168 h 707815"/>
                    <a:gd name="connsiteX3" fmla="*/ 122627 w 577925"/>
                    <a:gd name="connsiteY3" fmla="*/ 701326 h 707815"/>
                    <a:gd name="connsiteX4" fmla="*/ 115487 w 577925"/>
                    <a:gd name="connsiteY4" fmla="*/ 707815 h 707815"/>
                    <a:gd name="connsiteX5" fmla="*/ 0 w 577925"/>
                    <a:gd name="connsiteY5" fmla="*/ 591548 h 707815"/>
                    <a:gd name="connsiteX6" fmla="*/ 6731 w 577925"/>
                    <a:gd name="connsiteY6" fmla="*/ 585430 h 707815"/>
                    <a:gd name="connsiteX7" fmla="*/ 410527 w 577925"/>
                    <a:gd name="connsiteY7" fmla="*/ 45043 h 707815"/>
                    <a:gd name="connsiteX8" fmla="*/ 432226 w 577925"/>
                    <a:gd name="connsiteY8" fmla="*/ 0 h 7078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7925" h="707815">
                      <a:moveTo>
                        <a:pt x="432226" y="0"/>
                      </a:moveTo>
                      <a:lnTo>
                        <a:pt x="577925" y="74847"/>
                      </a:lnTo>
                      <a:lnTo>
                        <a:pt x="554647" y="123168"/>
                      </a:lnTo>
                      <a:cubicBezTo>
                        <a:pt x="438780" y="336461"/>
                        <a:pt x="292882" y="531072"/>
                        <a:pt x="122627" y="701326"/>
                      </a:cubicBezTo>
                      <a:lnTo>
                        <a:pt x="115487" y="707815"/>
                      </a:lnTo>
                      <a:lnTo>
                        <a:pt x="0" y="591548"/>
                      </a:lnTo>
                      <a:lnTo>
                        <a:pt x="6731" y="585430"/>
                      </a:lnTo>
                      <a:cubicBezTo>
                        <a:pt x="165863" y="426298"/>
                        <a:pt x="302230" y="244401"/>
                        <a:pt x="410527" y="45043"/>
                      </a:cubicBezTo>
                      <a:lnTo>
                        <a:pt x="43222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2" name="楕円 351">
                  <a:extLst>
                    <a:ext uri="{FF2B5EF4-FFF2-40B4-BE49-F238E27FC236}">
                      <a16:creationId xmlns:a16="http://schemas.microsoft.com/office/drawing/2014/main" id="{8E019A9D-E4B6-44D4-8B92-A48809EC8101}"/>
                    </a:ext>
                  </a:extLst>
                </p:cNvPr>
                <p:cNvSpPr/>
                <p:nvPr/>
              </p:nvSpPr>
              <p:spPr>
                <a:xfrm>
                  <a:off x="4604698" y="3079589"/>
                  <a:ext cx="698822" cy="698822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10" name="グループ化 309">
                <a:extLst>
                  <a:ext uri="{FF2B5EF4-FFF2-40B4-BE49-F238E27FC236}">
                    <a16:creationId xmlns:a16="http://schemas.microsoft.com/office/drawing/2014/main" id="{7B7531EA-F152-4ECB-80F4-7350C1DC296C}"/>
                  </a:ext>
                </a:extLst>
              </p:cNvPr>
              <p:cNvGrpSpPr/>
              <p:nvPr/>
            </p:nvGrpSpPr>
            <p:grpSpPr>
              <a:xfrm>
                <a:off x="2477420" y="920152"/>
                <a:ext cx="4951257" cy="5017697"/>
                <a:chOff x="2477420" y="920152"/>
                <a:chExt cx="4951257" cy="5017697"/>
              </a:xfrm>
              <a:solidFill>
                <a:srgbClr val="FF0000"/>
              </a:solidFill>
            </p:grpSpPr>
            <p:sp>
              <p:nvSpPr>
                <p:cNvPr id="311" name="フリーフォーム: 図形 310">
                  <a:extLst>
                    <a:ext uri="{FF2B5EF4-FFF2-40B4-BE49-F238E27FC236}">
                      <a16:creationId xmlns:a16="http://schemas.microsoft.com/office/drawing/2014/main" id="{5A00E3F7-D26F-45C0-B179-10009A44F447}"/>
                    </a:ext>
                  </a:extLst>
                </p:cNvPr>
                <p:cNvSpPr/>
                <p:nvPr/>
              </p:nvSpPr>
              <p:spPr>
                <a:xfrm>
                  <a:off x="4559725" y="920152"/>
                  <a:ext cx="786365" cy="195529"/>
                </a:xfrm>
                <a:custGeom>
                  <a:avLst/>
                  <a:gdLst>
                    <a:gd name="connsiteX0" fmla="*/ 393276 w 786365"/>
                    <a:gd name="connsiteY0" fmla="*/ 0 h 195529"/>
                    <a:gd name="connsiteX1" fmla="*/ 649791 w 786365"/>
                    <a:gd name="connsiteY1" fmla="*/ 12953 h 195529"/>
                    <a:gd name="connsiteX2" fmla="*/ 786365 w 786365"/>
                    <a:gd name="connsiteY2" fmla="*/ 33797 h 195529"/>
                    <a:gd name="connsiteX3" fmla="*/ 760749 w 786365"/>
                    <a:gd name="connsiteY3" fmla="*/ 195501 h 195529"/>
                    <a:gd name="connsiteX4" fmla="*/ 633033 w 786365"/>
                    <a:gd name="connsiteY4" fmla="*/ 176009 h 195529"/>
                    <a:gd name="connsiteX5" fmla="*/ 393276 w 786365"/>
                    <a:gd name="connsiteY5" fmla="*/ 163902 h 195529"/>
                    <a:gd name="connsiteX6" fmla="*/ 153519 w 786365"/>
                    <a:gd name="connsiteY6" fmla="*/ 176009 h 195529"/>
                    <a:gd name="connsiteX7" fmla="*/ 25616 w 786365"/>
                    <a:gd name="connsiteY7" fmla="*/ 195529 h 195529"/>
                    <a:gd name="connsiteX8" fmla="*/ 0 w 786365"/>
                    <a:gd name="connsiteY8" fmla="*/ 33825 h 195529"/>
                    <a:gd name="connsiteX9" fmla="*/ 136761 w 786365"/>
                    <a:gd name="connsiteY9" fmla="*/ 12953 h 195529"/>
                    <a:gd name="connsiteX10" fmla="*/ 393276 w 786365"/>
                    <a:gd name="connsiteY10" fmla="*/ 0 h 195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86365" h="195529">
                      <a:moveTo>
                        <a:pt x="393276" y="0"/>
                      </a:moveTo>
                      <a:cubicBezTo>
                        <a:pt x="479876" y="0"/>
                        <a:pt x="565451" y="4388"/>
                        <a:pt x="649791" y="12953"/>
                      </a:cubicBezTo>
                      <a:lnTo>
                        <a:pt x="786365" y="33797"/>
                      </a:lnTo>
                      <a:lnTo>
                        <a:pt x="760749" y="195501"/>
                      </a:lnTo>
                      <a:lnTo>
                        <a:pt x="633033" y="176009"/>
                      </a:lnTo>
                      <a:cubicBezTo>
                        <a:pt x="554203" y="168003"/>
                        <a:pt x="474219" y="163902"/>
                        <a:pt x="393276" y="163902"/>
                      </a:cubicBezTo>
                      <a:cubicBezTo>
                        <a:pt x="312334" y="163902"/>
                        <a:pt x="232349" y="168003"/>
                        <a:pt x="153519" y="176009"/>
                      </a:cubicBezTo>
                      <a:lnTo>
                        <a:pt x="25616" y="195529"/>
                      </a:lnTo>
                      <a:lnTo>
                        <a:pt x="0" y="33825"/>
                      </a:lnTo>
                      <a:lnTo>
                        <a:pt x="136761" y="12953"/>
                      </a:lnTo>
                      <a:cubicBezTo>
                        <a:pt x="221101" y="4388"/>
                        <a:pt x="306676" y="0"/>
                        <a:pt x="393276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2" name="フリーフォーム: 図形 311">
                  <a:extLst>
                    <a:ext uri="{FF2B5EF4-FFF2-40B4-BE49-F238E27FC236}">
                      <a16:creationId xmlns:a16="http://schemas.microsoft.com/office/drawing/2014/main" id="{F96BB261-352B-4A26-A472-DDD62C41823C}"/>
                    </a:ext>
                  </a:extLst>
                </p:cNvPr>
                <p:cNvSpPr/>
                <p:nvPr/>
              </p:nvSpPr>
              <p:spPr>
                <a:xfrm>
                  <a:off x="4693646" y="1777042"/>
                  <a:ext cx="518523" cy="193682"/>
                </a:xfrm>
                <a:custGeom>
                  <a:avLst/>
                  <a:gdLst>
                    <a:gd name="connsiteX0" fmla="*/ 259355 w 518523"/>
                    <a:gd name="connsiteY0" fmla="*/ 0 h 193682"/>
                    <a:gd name="connsiteX1" fmla="*/ 428258 w 518523"/>
                    <a:gd name="connsiteY1" fmla="*/ 8529 h 193682"/>
                    <a:gd name="connsiteX2" fmla="*/ 518523 w 518523"/>
                    <a:gd name="connsiteY2" fmla="*/ 22305 h 193682"/>
                    <a:gd name="connsiteX3" fmla="*/ 491379 w 518523"/>
                    <a:gd name="connsiteY3" fmla="*/ 193654 h 193682"/>
                    <a:gd name="connsiteX4" fmla="*/ 410500 w 518523"/>
                    <a:gd name="connsiteY4" fmla="*/ 181310 h 193682"/>
                    <a:gd name="connsiteX5" fmla="*/ 259355 w 518523"/>
                    <a:gd name="connsiteY5" fmla="*/ 173678 h 193682"/>
                    <a:gd name="connsiteX6" fmla="*/ 108210 w 518523"/>
                    <a:gd name="connsiteY6" fmla="*/ 181310 h 193682"/>
                    <a:gd name="connsiteX7" fmla="*/ 27143 w 518523"/>
                    <a:gd name="connsiteY7" fmla="*/ 193682 h 193682"/>
                    <a:gd name="connsiteX8" fmla="*/ 0 w 518523"/>
                    <a:gd name="connsiteY8" fmla="*/ 22334 h 193682"/>
                    <a:gd name="connsiteX9" fmla="*/ 90452 w 518523"/>
                    <a:gd name="connsiteY9" fmla="*/ 8529 h 193682"/>
                    <a:gd name="connsiteX10" fmla="*/ 259355 w 518523"/>
                    <a:gd name="connsiteY10" fmla="*/ 0 h 1936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18523" h="193682">
                      <a:moveTo>
                        <a:pt x="259355" y="0"/>
                      </a:moveTo>
                      <a:cubicBezTo>
                        <a:pt x="316377" y="0"/>
                        <a:pt x="372724" y="2889"/>
                        <a:pt x="428258" y="8529"/>
                      </a:cubicBezTo>
                      <a:lnTo>
                        <a:pt x="518523" y="22305"/>
                      </a:lnTo>
                      <a:lnTo>
                        <a:pt x="491379" y="193654"/>
                      </a:lnTo>
                      <a:lnTo>
                        <a:pt x="410500" y="181310"/>
                      </a:lnTo>
                      <a:cubicBezTo>
                        <a:pt x="360805" y="176263"/>
                        <a:pt x="310382" y="173678"/>
                        <a:pt x="259355" y="173678"/>
                      </a:cubicBezTo>
                      <a:cubicBezTo>
                        <a:pt x="208328" y="173678"/>
                        <a:pt x="157905" y="176263"/>
                        <a:pt x="108210" y="181310"/>
                      </a:cubicBezTo>
                      <a:lnTo>
                        <a:pt x="27143" y="193682"/>
                      </a:lnTo>
                      <a:lnTo>
                        <a:pt x="0" y="22334"/>
                      </a:lnTo>
                      <a:lnTo>
                        <a:pt x="90452" y="8529"/>
                      </a:lnTo>
                      <a:cubicBezTo>
                        <a:pt x="145986" y="2889"/>
                        <a:pt x="202333" y="0"/>
                        <a:pt x="259355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3" name="フリーフォーム: 図形 312">
                  <a:extLst>
                    <a:ext uri="{FF2B5EF4-FFF2-40B4-BE49-F238E27FC236}">
                      <a16:creationId xmlns:a16="http://schemas.microsoft.com/office/drawing/2014/main" id="{4750F737-6A23-4B6B-AF08-8BE273B86900}"/>
                    </a:ext>
                  </a:extLst>
                </p:cNvPr>
                <p:cNvSpPr/>
                <p:nvPr/>
              </p:nvSpPr>
              <p:spPr>
                <a:xfrm>
                  <a:off x="3185185" y="1193098"/>
                  <a:ext cx="707863" cy="572505"/>
                </a:xfrm>
                <a:custGeom>
                  <a:avLst/>
                  <a:gdLst>
                    <a:gd name="connsiteX0" fmla="*/ 633934 w 707863"/>
                    <a:gd name="connsiteY0" fmla="*/ 0 h 572505"/>
                    <a:gd name="connsiteX1" fmla="*/ 707863 w 707863"/>
                    <a:gd name="connsiteY1" fmla="*/ 146141 h 572505"/>
                    <a:gd name="connsiteX2" fmla="*/ 650075 w 707863"/>
                    <a:gd name="connsiteY2" fmla="*/ 173979 h 572505"/>
                    <a:gd name="connsiteX3" fmla="*/ 276212 w 707863"/>
                    <a:gd name="connsiteY3" fmla="*/ 426428 h 572505"/>
                    <a:gd name="connsiteX4" fmla="*/ 115487 w 707863"/>
                    <a:gd name="connsiteY4" fmla="*/ 572505 h 572505"/>
                    <a:gd name="connsiteX5" fmla="*/ 0 w 707863"/>
                    <a:gd name="connsiteY5" fmla="*/ 456237 h 572505"/>
                    <a:gd name="connsiteX6" fmla="*/ 171955 w 707863"/>
                    <a:gd name="connsiteY6" fmla="*/ 299953 h 572505"/>
                    <a:gd name="connsiteX7" fmla="*/ 571950 w 707863"/>
                    <a:gd name="connsiteY7" fmla="*/ 29859 h 572505"/>
                    <a:gd name="connsiteX8" fmla="*/ 633934 w 707863"/>
                    <a:gd name="connsiteY8" fmla="*/ 0 h 5725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07863" h="572505">
                      <a:moveTo>
                        <a:pt x="633934" y="0"/>
                      </a:moveTo>
                      <a:lnTo>
                        <a:pt x="707863" y="146141"/>
                      </a:lnTo>
                      <a:lnTo>
                        <a:pt x="650075" y="173979"/>
                      </a:lnTo>
                      <a:cubicBezTo>
                        <a:pt x="517170" y="246177"/>
                        <a:pt x="392025" y="330851"/>
                        <a:pt x="276212" y="426428"/>
                      </a:cubicBezTo>
                      <a:lnTo>
                        <a:pt x="115487" y="572505"/>
                      </a:lnTo>
                      <a:lnTo>
                        <a:pt x="0" y="456237"/>
                      </a:lnTo>
                      <a:lnTo>
                        <a:pt x="171955" y="299953"/>
                      </a:lnTo>
                      <a:cubicBezTo>
                        <a:pt x="295863" y="197695"/>
                        <a:pt x="429755" y="107103"/>
                        <a:pt x="571950" y="29859"/>
                      </a:cubicBezTo>
                      <a:lnTo>
                        <a:pt x="63393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4" name="フリーフォーム: 図形 313">
                  <a:extLst>
                    <a:ext uri="{FF2B5EF4-FFF2-40B4-BE49-F238E27FC236}">
                      <a16:creationId xmlns:a16="http://schemas.microsoft.com/office/drawing/2014/main" id="{4F34C061-CC62-4C15-AD73-89D733F96781}"/>
                    </a:ext>
                  </a:extLst>
                </p:cNvPr>
                <p:cNvSpPr/>
                <p:nvPr/>
              </p:nvSpPr>
              <p:spPr>
                <a:xfrm>
                  <a:off x="3788960" y="1957135"/>
                  <a:ext cx="495001" cy="423258"/>
                </a:xfrm>
                <a:custGeom>
                  <a:avLst/>
                  <a:gdLst>
                    <a:gd name="connsiteX0" fmla="*/ 416663 w 495001"/>
                    <a:gd name="connsiteY0" fmla="*/ 0 h 423258"/>
                    <a:gd name="connsiteX1" fmla="*/ 495001 w 495001"/>
                    <a:gd name="connsiteY1" fmla="*/ 154859 h 423258"/>
                    <a:gd name="connsiteX2" fmla="*/ 459405 w 495001"/>
                    <a:gd name="connsiteY2" fmla="*/ 172006 h 423258"/>
                    <a:gd name="connsiteX3" fmla="*/ 223718 w 495001"/>
                    <a:gd name="connsiteY3" fmla="*/ 331152 h 423258"/>
                    <a:gd name="connsiteX4" fmla="*/ 122376 w 495001"/>
                    <a:gd name="connsiteY4" fmla="*/ 423258 h 423258"/>
                    <a:gd name="connsiteX5" fmla="*/ 0 w 495001"/>
                    <a:gd name="connsiteY5" fmla="*/ 300055 h 423258"/>
                    <a:gd name="connsiteX6" fmla="*/ 113242 w 495001"/>
                    <a:gd name="connsiteY6" fmla="*/ 197134 h 423258"/>
                    <a:gd name="connsiteX7" fmla="*/ 376620 w 495001"/>
                    <a:gd name="connsiteY7" fmla="*/ 19289 h 423258"/>
                    <a:gd name="connsiteX8" fmla="*/ 416663 w 495001"/>
                    <a:gd name="connsiteY8" fmla="*/ 0 h 4232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95001" h="423258">
                      <a:moveTo>
                        <a:pt x="416663" y="0"/>
                      </a:moveTo>
                      <a:lnTo>
                        <a:pt x="495001" y="154859"/>
                      </a:lnTo>
                      <a:lnTo>
                        <a:pt x="459405" y="172006"/>
                      </a:lnTo>
                      <a:cubicBezTo>
                        <a:pt x="375620" y="217520"/>
                        <a:pt x="296728" y="270900"/>
                        <a:pt x="223718" y="331152"/>
                      </a:cubicBezTo>
                      <a:lnTo>
                        <a:pt x="122376" y="423258"/>
                      </a:lnTo>
                      <a:lnTo>
                        <a:pt x="0" y="300055"/>
                      </a:lnTo>
                      <a:lnTo>
                        <a:pt x="113242" y="197134"/>
                      </a:lnTo>
                      <a:cubicBezTo>
                        <a:pt x="194830" y="129802"/>
                        <a:pt x="282991" y="70152"/>
                        <a:pt x="376620" y="19289"/>
                      </a:cubicBezTo>
                      <a:lnTo>
                        <a:pt x="41666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5" name="フリーフォーム: 図形 314">
                  <a:extLst>
                    <a:ext uri="{FF2B5EF4-FFF2-40B4-BE49-F238E27FC236}">
                      <a16:creationId xmlns:a16="http://schemas.microsoft.com/office/drawing/2014/main" id="{F4FAA8EA-26CE-4850-94AC-DB8B8ED4F8E5}"/>
                    </a:ext>
                  </a:extLst>
                </p:cNvPr>
                <p:cNvSpPr/>
                <p:nvPr/>
              </p:nvSpPr>
              <p:spPr>
                <a:xfrm>
                  <a:off x="6029073" y="1201305"/>
                  <a:ext cx="708214" cy="580451"/>
                </a:xfrm>
                <a:custGeom>
                  <a:avLst/>
                  <a:gdLst>
                    <a:gd name="connsiteX0" fmla="*/ 74847 w 708214"/>
                    <a:gd name="connsiteY0" fmla="*/ 0 h 580451"/>
                    <a:gd name="connsiteX1" fmla="*/ 119793 w 708214"/>
                    <a:gd name="connsiteY1" fmla="*/ 21652 h 580451"/>
                    <a:gd name="connsiteX2" fmla="*/ 697951 w 708214"/>
                    <a:gd name="connsiteY2" fmla="*/ 453672 h 580451"/>
                    <a:gd name="connsiteX3" fmla="*/ 708214 w 708214"/>
                    <a:gd name="connsiteY3" fmla="*/ 464964 h 580451"/>
                    <a:gd name="connsiteX4" fmla="*/ 591947 w 708214"/>
                    <a:gd name="connsiteY4" fmla="*/ 580451 h 580451"/>
                    <a:gd name="connsiteX5" fmla="*/ 582055 w 708214"/>
                    <a:gd name="connsiteY5" fmla="*/ 569568 h 580451"/>
                    <a:gd name="connsiteX6" fmla="*/ 41668 w 708214"/>
                    <a:gd name="connsiteY6" fmla="*/ 165772 h 580451"/>
                    <a:gd name="connsiteX7" fmla="*/ 0 w 708214"/>
                    <a:gd name="connsiteY7" fmla="*/ 145700 h 580451"/>
                    <a:gd name="connsiteX8" fmla="*/ 74847 w 708214"/>
                    <a:gd name="connsiteY8" fmla="*/ 0 h 5804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08214" h="580451">
                      <a:moveTo>
                        <a:pt x="74847" y="0"/>
                      </a:moveTo>
                      <a:lnTo>
                        <a:pt x="119793" y="21652"/>
                      </a:lnTo>
                      <a:cubicBezTo>
                        <a:pt x="333086" y="137519"/>
                        <a:pt x="527697" y="283417"/>
                        <a:pt x="697951" y="453672"/>
                      </a:cubicBezTo>
                      <a:lnTo>
                        <a:pt x="708214" y="464964"/>
                      </a:lnTo>
                      <a:lnTo>
                        <a:pt x="591947" y="580451"/>
                      </a:lnTo>
                      <a:lnTo>
                        <a:pt x="582055" y="569568"/>
                      </a:lnTo>
                      <a:cubicBezTo>
                        <a:pt x="422923" y="410436"/>
                        <a:pt x="241026" y="274069"/>
                        <a:pt x="41668" y="165772"/>
                      </a:cubicBezTo>
                      <a:lnTo>
                        <a:pt x="0" y="145700"/>
                      </a:lnTo>
                      <a:lnTo>
                        <a:pt x="7484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6" name="フリーフォーム: 図形 315">
                  <a:extLst>
                    <a:ext uri="{FF2B5EF4-FFF2-40B4-BE49-F238E27FC236}">
                      <a16:creationId xmlns:a16="http://schemas.microsoft.com/office/drawing/2014/main" id="{0443E85C-3340-4EC0-A9D1-CB258FBC92CA}"/>
                    </a:ext>
                  </a:extLst>
                </p:cNvPr>
                <p:cNvSpPr/>
                <p:nvPr/>
              </p:nvSpPr>
              <p:spPr>
                <a:xfrm>
                  <a:off x="5633304" y="1963030"/>
                  <a:ext cx="496128" cy="429391"/>
                </a:xfrm>
                <a:custGeom>
                  <a:avLst/>
                  <a:gdLst>
                    <a:gd name="connsiteX0" fmla="*/ 79312 w 496128"/>
                    <a:gd name="connsiteY0" fmla="*/ 0 h 429391"/>
                    <a:gd name="connsiteX1" fmla="*/ 107117 w 496128"/>
                    <a:gd name="connsiteY1" fmla="*/ 13395 h 429391"/>
                    <a:gd name="connsiteX2" fmla="*/ 487807 w 496128"/>
                    <a:gd name="connsiteY2" fmla="*/ 297860 h 429391"/>
                    <a:gd name="connsiteX3" fmla="*/ 496128 w 496128"/>
                    <a:gd name="connsiteY3" fmla="*/ 307015 h 429391"/>
                    <a:gd name="connsiteX4" fmla="*/ 372925 w 496128"/>
                    <a:gd name="connsiteY4" fmla="*/ 429391 h 429391"/>
                    <a:gd name="connsiteX5" fmla="*/ 364998 w 496128"/>
                    <a:gd name="connsiteY5" fmla="*/ 420669 h 429391"/>
                    <a:gd name="connsiteX6" fmla="*/ 24332 w 496128"/>
                    <a:gd name="connsiteY6" fmla="*/ 166112 h 429391"/>
                    <a:gd name="connsiteX7" fmla="*/ 0 w 496128"/>
                    <a:gd name="connsiteY7" fmla="*/ 154391 h 429391"/>
                    <a:gd name="connsiteX8" fmla="*/ 79312 w 496128"/>
                    <a:gd name="connsiteY8" fmla="*/ 0 h 4293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96128" h="429391">
                      <a:moveTo>
                        <a:pt x="79312" y="0"/>
                      </a:moveTo>
                      <a:lnTo>
                        <a:pt x="107117" y="13395"/>
                      </a:lnTo>
                      <a:cubicBezTo>
                        <a:pt x="247560" y="89689"/>
                        <a:pt x="375702" y="185756"/>
                        <a:pt x="487807" y="297860"/>
                      </a:cubicBezTo>
                      <a:lnTo>
                        <a:pt x="496128" y="307015"/>
                      </a:lnTo>
                      <a:lnTo>
                        <a:pt x="372925" y="429391"/>
                      </a:lnTo>
                      <a:lnTo>
                        <a:pt x="364998" y="420669"/>
                      </a:lnTo>
                      <a:cubicBezTo>
                        <a:pt x="264679" y="320351"/>
                        <a:pt x="150009" y="234384"/>
                        <a:pt x="24332" y="166112"/>
                      </a:cubicBezTo>
                      <a:lnTo>
                        <a:pt x="0" y="154391"/>
                      </a:lnTo>
                      <a:lnTo>
                        <a:pt x="7931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7" name="フリーフォーム: 図形 316">
                  <a:extLst>
                    <a:ext uri="{FF2B5EF4-FFF2-40B4-BE49-F238E27FC236}">
                      <a16:creationId xmlns:a16="http://schemas.microsoft.com/office/drawing/2014/main" id="{47B87061-E044-4251-AA07-7FBF9FA5145F}"/>
                    </a:ext>
                  </a:extLst>
                </p:cNvPr>
                <p:cNvSpPr/>
                <p:nvPr/>
              </p:nvSpPr>
              <p:spPr>
                <a:xfrm>
                  <a:off x="2477420" y="2286189"/>
                  <a:ext cx="389679" cy="778803"/>
                </a:xfrm>
                <a:custGeom>
                  <a:avLst/>
                  <a:gdLst>
                    <a:gd name="connsiteX0" fmla="*/ 243979 w 389679"/>
                    <a:gd name="connsiteY0" fmla="*/ 0 h 778803"/>
                    <a:gd name="connsiteX1" fmla="*/ 389679 w 389679"/>
                    <a:gd name="connsiteY1" fmla="*/ 74847 h 778803"/>
                    <a:gd name="connsiteX2" fmla="*/ 314912 w 389679"/>
                    <a:gd name="connsiteY2" fmla="*/ 230053 h 778803"/>
                    <a:gd name="connsiteX3" fmla="*/ 178275 w 389679"/>
                    <a:gd name="connsiteY3" fmla="*/ 670224 h 778803"/>
                    <a:gd name="connsiteX4" fmla="*/ 161704 w 389679"/>
                    <a:gd name="connsiteY4" fmla="*/ 778803 h 778803"/>
                    <a:gd name="connsiteX5" fmla="*/ 0 w 389679"/>
                    <a:gd name="connsiteY5" fmla="*/ 753187 h 778803"/>
                    <a:gd name="connsiteX6" fmla="*/ 17703 w 389679"/>
                    <a:gd name="connsiteY6" fmla="*/ 637191 h 778803"/>
                    <a:gd name="connsiteX7" fmla="*/ 163890 w 389679"/>
                    <a:gd name="connsiteY7" fmla="*/ 166255 h 778803"/>
                    <a:gd name="connsiteX8" fmla="*/ 243979 w 389679"/>
                    <a:gd name="connsiteY8" fmla="*/ 0 h 7788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89679" h="778803">
                      <a:moveTo>
                        <a:pt x="243979" y="0"/>
                      </a:moveTo>
                      <a:lnTo>
                        <a:pt x="389679" y="74847"/>
                      </a:lnTo>
                      <a:lnTo>
                        <a:pt x="314912" y="230053"/>
                      </a:lnTo>
                      <a:cubicBezTo>
                        <a:pt x="255581" y="370326"/>
                        <a:pt x="209512" y="517573"/>
                        <a:pt x="178275" y="670224"/>
                      </a:cubicBezTo>
                      <a:lnTo>
                        <a:pt x="161704" y="778803"/>
                      </a:lnTo>
                      <a:lnTo>
                        <a:pt x="0" y="753187"/>
                      </a:lnTo>
                      <a:lnTo>
                        <a:pt x="17703" y="637191"/>
                      </a:lnTo>
                      <a:cubicBezTo>
                        <a:pt x="51123" y="473872"/>
                        <a:pt x="100413" y="316332"/>
                        <a:pt x="163890" y="166255"/>
                      </a:cubicBezTo>
                      <a:lnTo>
                        <a:pt x="24397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8" name="フリーフォーム: 図形 317">
                  <a:extLst>
                    <a:ext uri="{FF2B5EF4-FFF2-40B4-BE49-F238E27FC236}">
                      <a16:creationId xmlns:a16="http://schemas.microsoft.com/office/drawing/2014/main" id="{DFE0888A-4291-4F90-813A-CADCA09E6E86}"/>
                    </a:ext>
                  </a:extLst>
                </p:cNvPr>
                <p:cNvSpPr/>
                <p:nvPr/>
              </p:nvSpPr>
              <p:spPr>
                <a:xfrm>
                  <a:off x="3322819" y="2677493"/>
                  <a:ext cx="314694" cy="522946"/>
                </a:xfrm>
                <a:custGeom>
                  <a:avLst/>
                  <a:gdLst>
                    <a:gd name="connsiteX0" fmla="*/ 160304 w 314694"/>
                    <a:gd name="connsiteY0" fmla="*/ 0 h 522946"/>
                    <a:gd name="connsiteX1" fmla="*/ 314694 w 314694"/>
                    <a:gd name="connsiteY1" fmla="*/ 79312 h 522946"/>
                    <a:gd name="connsiteX2" fmla="*/ 268072 w 314694"/>
                    <a:gd name="connsiteY2" fmla="*/ 176094 h 522946"/>
                    <a:gd name="connsiteX3" fmla="*/ 181934 w 314694"/>
                    <a:gd name="connsiteY3" fmla="*/ 453582 h 522946"/>
                    <a:gd name="connsiteX4" fmla="*/ 171348 w 314694"/>
                    <a:gd name="connsiteY4" fmla="*/ 522946 h 522946"/>
                    <a:gd name="connsiteX5" fmla="*/ 0 w 314694"/>
                    <a:gd name="connsiteY5" fmla="*/ 495803 h 522946"/>
                    <a:gd name="connsiteX6" fmla="*/ 11785 w 314694"/>
                    <a:gd name="connsiteY6" fmla="*/ 418580 h 522946"/>
                    <a:gd name="connsiteX7" fmla="*/ 108042 w 314694"/>
                    <a:gd name="connsiteY7" fmla="*/ 108490 h 522946"/>
                    <a:gd name="connsiteX8" fmla="*/ 160304 w 314694"/>
                    <a:gd name="connsiteY8" fmla="*/ 0 h 5229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4694" h="522946">
                      <a:moveTo>
                        <a:pt x="160304" y="0"/>
                      </a:moveTo>
                      <a:lnTo>
                        <a:pt x="314694" y="79312"/>
                      </a:lnTo>
                      <a:lnTo>
                        <a:pt x="268072" y="176094"/>
                      </a:lnTo>
                      <a:cubicBezTo>
                        <a:pt x="230669" y="264524"/>
                        <a:pt x="201627" y="357350"/>
                        <a:pt x="181934" y="453582"/>
                      </a:cubicBezTo>
                      <a:lnTo>
                        <a:pt x="171348" y="522946"/>
                      </a:lnTo>
                      <a:lnTo>
                        <a:pt x="0" y="495803"/>
                      </a:lnTo>
                      <a:lnTo>
                        <a:pt x="11785" y="418580"/>
                      </a:lnTo>
                      <a:cubicBezTo>
                        <a:pt x="33791" y="311042"/>
                        <a:pt x="66245" y="207309"/>
                        <a:pt x="108042" y="108490"/>
                      </a:cubicBezTo>
                      <a:lnTo>
                        <a:pt x="16030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9" name="フリーフォーム: 図形 318">
                  <a:extLst>
                    <a:ext uri="{FF2B5EF4-FFF2-40B4-BE49-F238E27FC236}">
                      <a16:creationId xmlns:a16="http://schemas.microsoft.com/office/drawing/2014/main" id="{34843DE0-1B09-40A1-8BA0-F81F0B7B682C}"/>
                    </a:ext>
                  </a:extLst>
                </p:cNvPr>
                <p:cNvSpPr/>
                <p:nvPr/>
              </p:nvSpPr>
              <p:spPr>
                <a:xfrm>
                  <a:off x="7045310" y="2300406"/>
                  <a:ext cx="383367" cy="765202"/>
                </a:xfrm>
                <a:custGeom>
                  <a:avLst/>
                  <a:gdLst>
                    <a:gd name="connsiteX0" fmla="*/ 146142 w 383367"/>
                    <a:gd name="connsiteY0" fmla="*/ 0 h 765202"/>
                    <a:gd name="connsiteX1" fmla="*/ 219382 w 383367"/>
                    <a:gd name="connsiteY1" fmla="*/ 152037 h 765202"/>
                    <a:gd name="connsiteX2" fmla="*/ 365569 w 383367"/>
                    <a:gd name="connsiteY2" fmla="*/ 622973 h 765202"/>
                    <a:gd name="connsiteX3" fmla="*/ 383367 w 383367"/>
                    <a:gd name="connsiteY3" fmla="*/ 739587 h 765202"/>
                    <a:gd name="connsiteX4" fmla="*/ 221662 w 383367"/>
                    <a:gd name="connsiteY4" fmla="*/ 765202 h 765202"/>
                    <a:gd name="connsiteX5" fmla="*/ 204997 w 383367"/>
                    <a:gd name="connsiteY5" fmla="*/ 656006 h 765202"/>
                    <a:gd name="connsiteX6" fmla="*/ 68360 w 383367"/>
                    <a:gd name="connsiteY6" fmla="*/ 215835 h 765202"/>
                    <a:gd name="connsiteX7" fmla="*/ 0 w 383367"/>
                    <a:gd name="connsiteY7" fmla="*/ 73928 h 765202"/>
                    <a:gd name="connsiteX8" fmla="*/ 146142 w 383367"/>
                    <a:gd name="connsiteY8" fmla="*/ 0 h 7652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83367" h="765202">
                      <a:moveTo>
                        <a:pt x="146142" y="0"/>
                      </a:moveTo>
                      <a:lnTo>
                        <a:pt x="219382" y="152037"/>
                      </a:lnTo>
                      <a:cubicBezTo>
                        <a:pt x="282860" y="302114"/>
                        <a:pt x="332149" y="459654"/>
                        <a:pt x="365569" y="622973"/>
                      </a:cubicBezTo>
                      <a:lnTo>
                        <a:pt x="383367" y="739587"/>
                      </a:lnTo>
                      <a:lnTo>
                        <a:pt x="221662" y="765202"/>
                      </a:lnTo>
                      <a:lnTo>
                        <a:pt x="204997" y="656006"/>
                      </a:lnTo>
                      <a:cubicBezTo>
                        <a:pt x="173760" y="503355"/>
                        <a:pt x="127691" y="356108"/>
                        <a:pt x="68360" y="215835"/>
                      </a:cubicBezTo>
                      <a:lnTo>
                        <a:pt x="0" y="73928"/>
                      </a:lnTo>
                      <a:lnTo>
                        <a:pt x="14614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0" name="フリーフォーム: 図形 319">
                  <a:extLst>
                    <a:ext uri="{FF2B5EF4-FFF2-40B4-BE49-F238E27FC236}">
                      <a16:creationId xmlns:a16="http://schemas.microsoft.com/office/drawing/2014/main" id="{CAE8EAF8-B91D-440E-9379-0EABA3D46D35}"/>
                    </a:ext>
                  </a:extLst>
                </p:cNvPr>
                <p:cNvSpPr/>
                <p:nvPr/>
              </p:nvSpPr>
              <p:spPr>
                <a:xfrm>
                  <a:off x="6272554" y="2686909"/>
                  <a:ext cx="310722" cy="514148"/>
                </a:xfrm>
                <a:custGeom>
                  <a:avLst/>
                  <a:gdLst>
                    <a:gd name="connsiteX0" fmla="*/ 154859 w 310722"/>
                    <a:gd name="connsiteY0" fmla="*/ 0 h 514148"/>
                    <a:gd name="connsiteX1" fmla="*/ 202585 w 310722"/>
                    <a:gd name="connsiteY1" fmla="*/ 99074 h 514148"/>
                    <a:gd name="connsiteX2" fmla="*/ 298842 w 310722"/>
                    <a:gd name="connsiteY2" fmla="*/ 409164 h 514148"/>
                    <a:gd name="connsiteX3" fmla="*/ 310722 w 310722"/>
                    <a:gd name="connsiteY3" fmla="*/ 487004 h 514148"/>
                    <a:gd name="connsiteX4" fmla="*/ 139374 w 310722"/>
                    <a:gd name="connsiteY4" fmla="*/ 514148 h 514148"/>
                    <a:gd name="connsiteX5" fmla="*/ 128693 w 310722"/>
                    <a:gd name="connsiteY5" fmla="*/ 444166 h 514148"/>
                    <a:gd name="connsiteX6" fmla="*/ 42555 w 310722"/>
                    <a:gd name="connsiteY6" fmla="*/ 166678 h 514148"/>
                    <a:gd name="connsiteX7" fmla="*/ 0 w 310722"/>
                    <a:gd name="connsiteY7" fmla="*/ 78338 h 514148"/>
                    <a:gd name="connsiteX8" fmla="*/ 154859 w 310722"/>
                    <a:gd name="connsiteY8" fmla="*/ 0 h 514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0722" h="514148">
                      <a:moveTo>
                        <a:pt x="154859" y="0"/>
                      </a:moveTo>
                      <a:lnTo>
                        <a:pt x="202585" y="99074"/>
                      </a:lnTo>
                      <a:cubicBezTo>
                        <a:pt x="244382" y="197893"/>
                        <a:pt x="276837" y="301626"/>
                        <a:pt x="298842" y="409164"/>
                      </a:cubicBezTo>
                      <a:lnTo>
                        <a:pt x="310722" y="487004"/>
                      </a:lnTo>
                      <a:lnTo>
                        <a:pt x="139374" y="514148"/>
                      </a:lnTo>
                      <a:lnTo>
                        <a:pt x="128693" y="444166"/>
                      </a:lnTo>
                      <a:cubicBezTo>
                        <a:pt x="109001" y="347934"/>
                        <a:pt x="79958" y="255108"/>
                        <a:pt x="42555" y="166678"/>
                      </a:cubicBezTo>
                      <a:lnTo>
                        <a:pt x="0" y="78338"/>
                      </a:lnTo>
                      <a:lnTo>
                        <a:pt x="15485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1" name="フリーフォーム: 図形 320">
                  <a:extLst>
                    <a:ext uri="{FF2B5EF4-FFF2-40B4-BE49-F238E27FC236}">
                      <a16:creationId xmlns:a16="http://schemas.microsoft.com/office/drawing/2014/main" id="{5CD4971D-A623-4AEE-8BCA-0C93E45C092E}"/>
                    </a:ext>
                  </a:extLst>
                </p:cNvPr>
                <p:cNvSpPr/>
                <p:nvPr/>
              </p:nvSpPr>
              <p:spPr>
                <a:xfrm>
                  <a:off x="4694704" y="4887438"/>
                  <a:ext cx="516409" cy="193520"/>
                </a:xfrm>
                <a:custGeom>
                  <a:avLst/>
                  <a:gdLst>
                    <a:gd name="connsiteX0" fmla="*/ 27143 w 516409"/>
                    <a:gd name="connsiteY0" fmla="*/ 0 h 193520"/>
                    <a:gd name="connsiteX1" fmla="*/ 107152 w 516409"/>
                    <a:gd name="connsiteY1" fmla="*/ 12210 h 193520"/>
                    <a:gd name="connsiteX2" fmla="*/ 258297 w 516409"/>
                    <a:gd name="connsiteY2" fmla="*/ 19842 h 193520"/>
                    <a:gd name="connsiteX3" fmla="*/ 409442 w 516409"/>
                    <a:gd name="connsiteY3" fmla="*/ 12210 h 193520"/>
                    <a:gd name="connsiteX4" fmla="*/ 489265 w 516409"/>
                    <a:gd name="connsiteY4" fmla="*/ 28 h 193520"/>
                    <a:gd name="connsiteX5" fmla="*/ 516409 w 516409"/>
                    <a:gd name="connsiteY5" fmla="*/ 171376 h 193520"/>
                    <a:gd name="connsiteX6" fmla="*/ 427200 w 516409"/>
                    <a:gd name="connsiteY6" fmla="*/ 184991 h 193520"/>
                    <a:gd name="connsiteX7" fmla="*/ 258297 w 516409"/>
                    <a:gd name="connsiteY7" fmla="*/ 193520 h 193520"/>
                    <a:gd name="connsiteX8" fmla="*/ 89394 w 516409"/>
                    <a:gd name="connsiteY8" fmla="*/ 184991 h 193520"/>
                    <a:gd name="connsiteX9" fmla="*/ 0 w 516409"/>
                    <a:gd name="connsiteY9" fmla="*/ 171348 h 193520"/>
                    <a:gd name="connsiteX10" fmla="*/ 27143 w 516409"/>
                    <a:gd name="connsiteY10" fmla="*/ 0 h 19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16409" h="193520">
                      <a:moveTo>
                        <a:pt x="27143" y="0"/>
                      </a:moveTo>
                      <a:lnTo>
                        <a:pt x="107152" y="12210"/>
                      </a:lnTo>
                      <a:cubicBezTo>
                        <a:pt x="156847" y="17257"/>
                        <a:pt x="207270" y="19842"/>
                        <a:pt x="258297" y="19842"/>
                      </a:cubicBezTo>
                      <a:cubicBezTo>
                        <a:pt x="309324" y="19842"/>
                        <a:pt x="359747" y="17257"/>
                        <a:pt x="409442" y="12210"/>
                      </a:cubicBezTo>
                      <a:lnTo>
                        <a:pt x="489265" y="28"/>
                      </a:lnTo>
                      <a:lnTo>
                        <a:pt x="516409" y="171376"/>
                      </a:lnTo>
                      <a:lnTo>
                        <a:pt x="427200" y="184991"/>
                      </a:lnTo>
                      <a:cubicBezTo>
                        <a:pt x="371666" y="190631"/>
                        <a:pt x="315319" y="193520"/>
                        <a:pt x="258297" y="193520"/>
                      </a:cubicBezTo>
                      <a:cubicBezTo>
                        <a:pt x="201275" y="193520"/>
                        <a:pt x="144928" y="190631"/>
                        <a:pt x="89394" y="184991"/>
                      </a:cubicBezTo>
                      <a:lnTo>
                        <a:pt x="0" y="171348"/>
                      </a:lnTo>
                      <a:lnTo>
                        <a:pt x="2714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2" name="フリーフォーム: 図形 321">
                  <a:extLst>
                    <a:ext uri="{FF2B5EF4-FFF2-40B4-BE49-F238E27FC236}">
                      <a16:creationId xmlns:a16="http://schemas.microsoft.com/office/drawing/2014/main" id="{685C8609-8DBD-4DDE-A496-AD15DC92C6E4}"/>
                    </a:ext>
                  </a:extLst>
                </p:cNvPr>
                <p:cNvSpPr/>
                <p:nvPr/>
              </p:nvSpPr>
              <p:spPr>
                <a:xfrm>
                  <a:off x="4560783" y="5742481"/>
                  <a:ext cx="784251" cy="195368"/>
                </a:xfrm>
                <a:custGeom>
                  <a:avLst/>
                  <a:gdLst>
                    <a:gd name="connsiteX0" fmla="*/ 25616 w 784251"/>
                    <a:gd name="connsiteY0" fmla="*/ 0 h 195368"/>
                    <a:gd name="connsiteX1" fmla="*/ 152461 w 784251"/>
                    <a:gd name="connsiteY1" fmla="*/ 19359 h 195368"/>
                    <a:gd name="connsiteX2" fmla="*/ 392218 w 784251"/>
                    <a:gd name="connsiteY2" fmla="*/ 31466 h 195368"/>
                    <a:gd name="connsiteX3" fmla="*/ 631975 w 784251"/>
                    <a:gd name="connsiteY3" fmla="*/ 19359 h 195368"/>
                    <a:gd name="connsiteX4" fmla="*/ 758635 w 784251"/>
                    <a:gd name="connsiteY4" fmla="*/ 29 h 195368"/>
                    <a:gd name="connsiteX5" fmla="*/ 784251 w 784251"/>
                    <a:gd name="connsiteY5" fmla="*/ 161733 h 195368"/>
                    <a:gd name="connsiteX6" fmla="*/ 648733 w 784251"/>
                    <a:gd name="connsiteY6" fmla="*/ 182415 h 195368"/>
                    <a:gd name="connsiteX7" fmla="*/ 392218 w 784251"/>
                    <a:gd name="connsiteY7" fmla="*/ 195368 h 195368"/>
                    <a:gd name="connsiteX8" fmla="*/ 135703 w 784251"/>
                    <a:gd name="connsiteY8" fmla="*/ 182415 h 195368"/>
                    <a:gd name="connsiteX9" fmla="*/ 0 w 784251"/>
                    <a:gd name="connsiteY9" fmla="*/ 161704 h 195368"/>
                    <a:gd name="connsiteX10" fmla="*/ 25616 w 784251"/>
                    <a:gd name="connsiteY10" fmla="*/ 0 h 1953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84251" h="195368">
                      <a:moveTo>
                        <a:pt x="25616" y="0"/>
                      </a:moveTo>
                      <a:lnTo>
                        <a:pt x="152461" y="19359"/>
                      </a:lnTo>
                      <a:cubicBezTo>
                        <a:pt x="231291" y="27365"/>
                        <a:pt x="311276" y="31466"/>
                        <a:pt x="392218" y="31466"/>
                      </a:cubicBezTo>
                      <a:cubicBezTo>
                        <a:pt x="473161" y="31466"/>
                        <a:pt x="553145" y="27365"/>
                        <a:pt x="631975" y="19359"/>
                      </a:cubicBezTo>
                      <a:lnTo>
                        <a:pt x="758635" y="29"/>
                      </a:lnTo>
                      <a:lnTo>
                        <a:pt x="784251" y="161733"/>
                      </a:lnTo>
                      <a:lnTo>
                        <a:pt x="648733" y="182415"/>
                      </a:lnTo>
                      <a:cubicBezTo>
                        <a:pt x="564393" y="190981"/>
                        <a:pt x="478818" y="195368"/>
                        <a:pt x="392218" y="195368"/>
                      </a:cubicBezTo>
                      <a:cubicBezTo>
                        <a:pt x="305618" y="195368"/>
                        <a:pt x="220043" y="190981"/>
                        <a:pt x="135703" y="182415"/>
                      </a:cubicBezTo>
                      <a:lnTo>
                        <a:pt x="0" y="161704"/>
                      </a:lnTo>
                      <a:lnTo>
                        <a:pt x="2561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3" name="フリーフォーム: 図形 322">
                  <a:extLst>
                    <a:ext uri="{FF2B5EF4-FFF2-40B4-BE49-F238E27FC236}">
                      <a16:creationId xmlns:a16="http://schemas.microsoft.com/office/drawing/2014/main" id="{7FEDA663-605A-4BAC-95EF-A95E4C239205}"/>
                    </a:ext>
                  </a:extLst>
                </p:cNvPr>
                <p:cNvSpPr/>
                <p:nvPr/>
              </p:nvSpPr>
              <p:spPr>
                <a:xfrm>
                  <a:off x="3784972" y="4474771"/>
                  <a:ext cx="499208" cy="425732"/>
                </a:xfrm>
                <a:custGeom>
                  <a:avLst/>
                  <a:gdLst>
                    <a:gd name="connsiteX0" fmla="*/ 123242 w 499208"/>
                    <a:gd name="connsiteY0" fmla="*/ 0 h 425732"/>
                    <a:gd name="connsiteX1" fmla="*/ 227705 w 499208"/>
                    <a:gd name="connsiteY1" fmla="*/ 94942 h 425732"/>
                    <a:gd name="connsiteX2" fmla="*/ 463392 w 499208"/>
                    <a:gd name="connsiteY2" fmla="*/ 254088 h 425732"/>
                    <a:gd name="connsiteX3" fmla="*/ 499208 w 499208"/>
                    <a:gd name="connsiteY3" fmla="*/ 271342 h 425732"/>
                    <a:gd name="connsiteX4" fmla="*/ 419897 w 499208"/>
                    <a:gd name="connsiteY4" fmla="*/ 425732 h 425732"/>
                    <a:gd name="connsiteX5" fmla="*/ 380607 w 499208"/>
                    <a:gd name="connsiteY5" fmla="*/ 406805 h 425732"/>
                    <a:gd name="connsiteX6" fmla="*/ 117229 w 499208"/>
                    <a:gd name="connsiteY6" fmla="*/ 228960 h 425732"/>
                    <a:gd name="connsiteX7" fmla="*/ 0 w 499208"/>
                    <a:gd name="connsiteY7" fmla="*/ 122415 h 425732"/>
                    <a:gd name="connsiteX8" fmla="*/ 123242 w 499208"/>
                    <a:gd name="connsiteY8" fmla="*/ 0 h 4257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99208" h="425732">
                      <a:moveTo>
                        <a:pt x="123242" y="0"/>
                      </a:moveTo>
                      <a:lnTo>
                        <a:pt x="227705" y="94942"/>
                      </a:lnTo>
                      <a:cubicBezTo>
                        <a:pt x="300715" y="155195"/>
                        <a:pt x="379607" y="208574"/>
                        <a:pt x="463392" y="254088"/>
                      </a:cubicBezTo>
                      <a:lnTo>
                        <a:pt x="499208" y="271342"/>
                      </a:lnTo>
                      <a:lnTo>
                        <a:pt x="419897" y="425732"/>
                      </a:lnTo>
                      <a:lnTo>
                        <a:pt x="380607" y="406805"/>
                      </a:lnTo>
                      <a:cubicBezTo>
                        <a:pt x="286978" y="355943"/>
                        <a:pt x="198817" y="296292"/>
                        <a:pt x="117229" y="228960"/>
                      </a:cubicBezTo>
                      <a:lnTo>
                        <a:pt x="0" y="122415"/>
                      </a:lnTo>
                      <a:lnTo>
                        <a:pt x="12324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4" name="フリーフォーム: 図形 323">
                  <a:extLst>
                    <a:ext uri="{FF2B5EF4-FFF2-40B4-BE49-F238E27FC236}">
                      <a16:creationId xmlns:a16="http://schemas.microsoft.com/office/drawing/2014/main" id="{6B2E639B-D557-4A56-A290-666E4BC6A5D9}"/>
                    </a:ext>
                  </a:extLst>
                </p:cNvPr>
                <p:cNvSpPr/>
                <p:nvPr/>
              </p:nvSpPr>
              <p:spPr>
                <a:xfrm>
                  <a:off x="3177109" y="5085482"/>
                  <a:ext cx="711303" cy="576746"/>
                </a:xfrm>
                <a:custGeom>
                  <a:avLst/>
                  <a:gdLst>
                    <a:gd name="connsiteX0" fmla="*/ 116268 w 711303"/>
                    <a:gd name="connsiteY0" fmla="*/ 0 h 576746"/>
                    <a:gd name="connsiteX1" fmla="*/ 117764 w 711303"/>
                    <a:gd name="connsiteY1" fmla="*/ 1646 h 576746"/>
                    <a:gd name="connsiteX2" fmla="*/ 658151 w 711303"/>
                    <a:gd name="connsiteY2" fmla="*/ 405442 h 576746"/>
                    <a:gd name="connsiteX3" fmla="*/ 711303 w 711303"/>
                    <a:gd name="connsiteY3" fmla="*/ 431047 h 576746"/>
                    <a:gd name="connsiteX4" fmla="*/ 636456 w 711303"/>
                    <a:gd name="connsiteY4" fmla="*/ 576746 h 576746"/>
                    <a:gd name="connsiteX5" fmla="*/ 580026 w 711303"/>
                    <a:gd name="connsiteY5" fmla="*/ 549562 h 576746"/>
                    <a:gd name="connsiteX6" fmla="*/ 1868 w 711303"/>
                    <a:gd name="connsiteY6" fmla="*/ 117542 h 576746"/>
                    <a:gd name="connsiteX7" fmla="*/ 0 w 711303"/>
                    <a:gd name="connsiteY7" fmla="*/ 115487 h 576746"/>
                    <a:gd name="connsiteX8" fmla="*/ 116268 w 711303"/>
                    <a:gd name="connsiteY8" fmla="*/ 0 h 5767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11303" h="576746">
                      <a:moveTo>
                        <a:pt x="116268" y="0"/>
                      </a:moveTo>
                      <a:lnTo>
                        <a:pt x="117764" y="1646"/>
                      </a:lnTo>
                      <a:cubicBezTo>
                        <a:pt x="276896" y="160778"/>
                        <a:pt x="458793" y="297145"/>
                        <a:pt x="658151" y="405442"/>
                      </a:cubicBezTo>
                      <a:lnTo>
                        <a:pt x="711303" y="431047"/>
                      </a:lnTo>
                      <a:lnTo>
                        <a:pt x="636456" y="576746"/>
                      </a:lnTo>
                      <a:lnTo>
                        <a:pt x="580026" y="549562"/>
                      </a:lnTo>
                      <a:cubicBezTo>
                        <a:pt x="366734" y="433695"/>
                        <a:pt x="172123" y="287797"/>
                        <a:pt x="1868" y="117542"/>
                      </a:cubicBezTo>
                      <a:lnTo>
                        <a:pt x="0" y="115487"/>
                      </a:lnTo>
                      <a:lnTo>
                        <a:pt x="11626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5" name="フリーフォーム: 図形 324">
                  <a:extLst>
                    <a:ext uri="{FF2B5EF4-FFF2-40B4-BE49-F238E27FC236}">
                      <a16:creationId xmlns:a16="http://schemas.microsoft.com/office/drawing/2014/main" id="{D83CDF55-FD4E-4CDF-85A1-A7B113E66C8D}"/>
                    </a:ext>
                  </a:extLst>
                </p:cNvPr>
                <p:cNvSpPr/>
                <p:nvPr/>
              </p:nvSpPr>
              <p:spPr>
                <a:xfrm>
                  <a:off x="5618584" y="4478455"/>
                  <a:ext cx="497527" cy="424077"/>
                </a:xfrm>
                <a:custGeom>
                  <a:avLst/>
                  <a:gdLst>
                    <a:gd name="connsiteX0" fmla="*/ 375151 w 497527"/>
                    <a:gd name="connsiteY0" fmla="*/ 0 h 424077"/>
                    <a:gd name="connsiteX1" fmla="*/ 497527 w 497527"/>
                    <a:gd name="connsiteY1" fmla="*/ 123203 h 424077"/>
                    <a:gd name="connsiteX2" fmla="*/ 385216 w 497527"/>
                    <a:gd name="connsiteY2" fmla="*/ 225277 h 424077"/>
                    <a:gd name="connsiteX3" fmla="*/ 121838 w 497527"/>
                    <a:gd name="connsiteY3" fmla="*/ 403122 h 424077"/>
                    <a:gd name="connsiteX4" fmla="*/ 78338 w 497527"/>
                    <a:gd name="connsiteY4" fmla="*/ 424077 h 424077"/>
                    <a:gd name="connsiteX5" fmla="*/ 0 w 497527"/>
                    <a:gd name="connsiteY5" fmla="*/ 269218 h 424077"/>
                    <a:gd name="connsiteX6" fmla="*/ 39053 w 497527"/>
                    <a:gd name="connsiteY6" fmla="*/ 250405 h 424077"/>
                    <a:gd name="connsiteX7" fmla="*/ 274740 w 497527"/>
                    <a:gd name="connsiteY7" fmla="*/ 91259 h 424077"/>
                    <a:gd name="connsiteX8" fmla="*/ 375151 w 497527"/>
                    <a:gd name="connsiteY8" fmla="*/ 0 h 424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97527" h="424077">
                      <a:moveTo>
                        <a:pt x="375151" y="0"/>
                      </a:moveTo>
                      <a:lnTo>
                        <a:pt x="497527" y="123203"/>
                      </a:lnTo>
                      <a:lnTo>
                        <a:pt x="385216" y="225277"/>
                      </a:lnTo>
                      <a:cubicBezTo>
                        <a:pt x="303628" y="292609"/>
                        <a:pt x="215467" y="352260"/>
                        <a:pt x="121838" y="403122"/>
                      </a:cubicBezTo>
                      <a:lnTo>
                        <a:pt x="78338" y="424077"/>
                      </a:lnTo>
                      <a:lnTo>
                        <a:pt x="0" y="269218"/>
                      </a:lnTo>
                      <a:lnTo>
                        <a:pt x="39053" y="250405"/>
                      </a:lnTo>
                      <a:cubicBezTo>
                        <a:pt x="122838" y="204891"/>
                        <a:pt x="201731" y="151512"/>
                        <a:pt x="274740" y="91259"/>
                      </a:cubicBezTo>
                      <a:lnTo>
                        <a:pt x="37515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6" name="フリーフォーム: 図形 325">
                  <a:extLst>
                    <a:ext uri="{FF2B5EF4-FFF2-40B4-BE49-F238E27FC236}">
                      <a16:creationId xmlns:a16="http://schemas.microsoft.com/office/drawing/2014/main" id="{75E722E9-1A8E-4998-8F49-326F743E21C1}"/>
                    </a:ext>
                  </a:extLst>
                </p:cNvPr>
                <p:cNvSpPr/>
                <p:nvPr/>
              </p:nvSpPr>
              <p:spPr>
                <a:xfrm>
                  <a:off x="6009497" y="5093245"/>
                  <a:ext cx="710389" cy="573324"/>
                </a:xfrm>
                <a:custGeom>
                  <a:avLst/>
                  <a:gdLst>
                    <a:gd name="connsiteX0" fmla="*/ 594902 w 710389"/>
                    <a:gd name="connsiteY0" fmla="*/ 0 h 573324"/>
                    <a:gd name="connsiteX1" fmla="*/ 710389 w 710389"/>
                    <a:gd name="connsiteY1" fmla="*/ 116268 h 573324"/>
                    <a:gd name="connsiteX2" fmla="*/ 539365 w 710389"/>
                    <a:gd name="connsiteY2" fmla="*/ 271705 h 573324"/>
                    <a:gd name="connsiteX3" fmla="*/ 139370 w 710389"/>
                    <a:gd name="connsiteY3" fmla="*/ 541799 h 573324"/>
                    <a:gd name="connsiteX4" fmla="*/ 73929 w 710389"/>
                    <a:gd name="connsiteY4" fmla="*/ 573324 h 573324"/>
                    <a:gd name="connsiteX5" fmla="*/ 0 w 710389"/>
                    <a:gd name="connsiteY5" fmla="*/ 427183 h 573324"/>
                    <a:gd name="connsiteX6" fmla="*/ 61245 w 710389"/>
                    <a:gd name="connsiteY6" fmla="*/ 397679 h 573324"/>
                    <a:gd name="connsiteX7" fmla="*/ 435108 w 710389"/>
                    <a:gd name="connsiteY7" fmla="*/ 145230 h 573324"/>
                    <a:gd name="connsiteX8" fmla="*/ 594902 w 710389"/>
                    <a:gd name="connsiteY8" fmla="*/ 0 h 5733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10389" h="573324">
                      <a:moveTo>
                        <a:pt x="594902" y="0"/>
                      </a:moveTo>
                      <a:lnTo>
                        <a:pt x="710389" y="116268"/>
                      </a:lnTo>
                      <a:lnTo>
                        <a:pt x="539365" y="271705"/>
                      </a:lnTo>
                      <a:cubicBezTo>
                        <a:pt x="415457" y="373963"/>
                        <a:pt x="281565" y="464555"/>
                        <a:pt x="139370" y="541799"/>
                      </a:cubicBezTo>
                      <a:lnTo>
                        <a:pt x="73929" y="573324"/>
                      </a:lnTo>
                      <a:lnTo>
                        <a:pt x="0" y="427183"/>
                      </a:lnTo>
                      <a:lnTo>
                        <a:pt x="61245" y="397679"/>
                      </a:lnTo>
                      <a:cubicBezTo>
                        <a:pt x="194150" y="325481"/>
                        <a:pt x="319295" y="240808"/>
                        <a:pt x="435108" y="145230"/>
                      </a:cubicBezTo>
                      <a:lnTo>
                        <a:pt x="59490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7" name="フリーフォーム: 図形 326">
                  <a:extLst>
                    <a:ext uri="{FF2B5EF4-FFF2-40B4-BE49-F238E27FC236}">
                      <a16:creationId xmlns:a16="http://schemas.microsoft.com/office/drawing/2014/main" id="{F98EC047-4A13-4AE9-8FB8-39B33B7F53C4}"/>
                    </a:ext>
                  </a:extLst>
                </p:cNvPr>
                <p:cNvSpPr/>
                <p:nvPr/>
              </p:nvSpPr>
              <p:spPr>
                <a:xfrm>
                  <a:off x="3323837" y="3664233"/>
                  <a:ext cx="313038" cy="513974"/>
                </a:xfrm>
                <a:custGeom>
                  <a:avLst/>
                  <a:gdLst>
                    <a:gd name="connsiteX0" fmla="*/ 171348 w 313038"/>
                    <a:gd name="connsiteY0" fmla="*/ 0 h 513974"/>
                    <a:gd name="connsiteX1" fmla="*/ 180916 w 313038"/>
                    <a:gd name="connsiteY1" fmla="*/ 62692 h 513974"/>
                    <a:gd name="connsiteX2" fmla="*/ 267054 w 313038"/>
                    <a:gd name="connsiteY2" fmla="*/ 340180 h 513974"/>
                    <a:gd name="connsiteX3" fmla="*/ 313038 w 313038"/>
                    <a:gd name="connsiteY3" fmla="*/ 435636 h 513974"/>
                    <a:gd name="connsiteX4" fmla="*/ 158179 w 313038"/>
                    <a:gd name="connsiteY4" fmla="*/ 513974 h 513974"/>
                    <a:gd name="connsiteX5" fmla="*/ 107024 w 313038"/>
                    <a:gd name="connsiteY5" fmla="*/ 407784 h 513974"/>
                    <a:gd name="connsiteX6" fmla="*/ 10767 w 313038"/>
                    <a:gd name="connsiteY6" fmla="*/ 97694 h 513974"/>
                    <a:gd name="connsiteX7" fmla="*/ 0 w 313038"/>
                    <a:gd name="connsiteY7" fmla="*/ 27143 h 513974"/>
                    <a:gd name="connsiteX8" fmla="*/ 171348 w 313038"/>
                    <a:gd name="connsiteY8" fmla="*/ 0 h 5139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3038" h="513974">
                      <a:moveTo>
                        <a:pt x="171348" y="0"/>
                      </a:moveTo>
                      <a:lnTo>
                        <a:pt x="180916" y="62692"/>
                      </a:lnTo>
                      <a:cubicBezTo>
                        <a:pt x="200609" y="158924"/>
                        <a:pt x="229651" y="251751"/>
                        <a:pt x="267054" y="340180"/>
                      </a:cubicBezTo>
                      <a:lnTo>
                        <a:pt x="313038" y="435636"/>
                      </a:lnTo>
                      <a:lnTo>
                        <a:pt x="158179" y="513974"/>
                      </a:lnTo>
                      <a:lnTo>
                        <a:pt x="107024" y="407784"/>
                      </a:lnTo>
                      <a:cubicBezTo>
                        <a:pt x="65227" y="308965"/>
                        <a:pt x="32773" y="205233"/>
                        <a:pt x="10767" y="97694"/>
                      </a:cubicBezTo>
                      <a:lnTo>
                        <a:pt x="0" y="27143"/>
                      </a:lnTo>
                      <a:lnTo>
                        <a:pt x="17134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8" name="フリーフォーム: 図形 327">
                  <a:extLst>
                    <a:ext uri="{FF2B5EF4-FFF2-40B4-BE49-F238E27FC236}">
                      <a16:creationId xmlns:a16="http://schemas.microsoft.com/office/drawing/2014/main" id="{3ED382CA-6EDE-40F5-9579-E00E8E97208A}"/>
                    </a:ext>
                  </a:extLst>
                </p:cNvPr>
                <p:cNvSpPr/>
                <p:nvPr/>
              </p:nvSpPr>
              <p:spPr>
                <a:xfrm>
                  <a:off x="2478437" y="3799681"/>
                  <a:ext cx="385682" cy="765030"/>
                </a:xfrm>
                <a:custGeom>
                  <a:avLst/>
                  <a:gdLst>
                    <a:gd name="connsiteX0" fmla="*/ 161704 w 385682"/>
                    <a:gd name="connsiteY0" fmla="*/ 0 h 765030"/>
                    <a:gd name="connsiteX1" fmla="*/ 177257 w 385682"/>
                    <a:gd name="connsiteY1" fmla="*/ 101907 h 765030"/>
                    <a:gd name="connsiteX2" fmla="*/ 313894 w 385682"/>
                    <a:gd name="connsiteY2" fmla="*/ 542078 h 765030"/>
                    <a:gd name="connsiteX3" fmla="*/ 385682 w 385682"/>
                    <a:gd name="connsiteY3" fmla="*/ 691101 h 765030"/>
                    <a:gd name="connsiteX4" fmla="*/ 239541 w 385682"/>
                    <a:gd name="connsiteY4" fmla="*/ 765030 h 765030"/>
                    <a:gd name="connsiteX5" fmla="*/ 162872 w 385682"/>
                    <a:gd name="connsiteY5" fmla="*/ 605876 h 765030"/>
                    <a:gd name="connsiteX6" fmla="*/ 16685 w 385682"/>
                    <a:gd name="connsiteY6" fmla="*/ 134940 h 765030"/>
                    <a:gd name="connsiteX7" fmla="*/ 0 w 385682"/>
                    <a:gd name="connsiteY7" fmla="*/ 25616 h 765030"/>
                    <a:gd name="connsiteX8" fmla="*/ 161704 w 385682"/>
                    <a:gd name="connsiteY8" fmla="*/ 0 h 765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85682" h="765030">
                      <a:moveTo>
                        <a:pt x="161704" y="0"/>
                      </a:moveTo>
                      <a:lnTo>
                        <a:pt x="177257" y="101907"/>
                      </a:lnTo>
                      <a:cubicBezTo>
                        <a:pt x="208494" y="254558"/>
                        <a:pt x="254563" y="401805"/>
                        <a:pt x="313894" y="542078"/>
                      </a:cubicBezTo>
                      <a:lnTo>
                        <a:pt x="385682" y="691101"/>
                      </a:lnTo>
                      <a:lnTo>
                        <a:pt x="239541" y="765030"/>
                      </a:lnTo>
                      <a:lnTo>
                        <a:pt x="162872" y="605876"/>
                      </a:lnTo>
                      <a:cubicBezTo>
                        <a:pt x="99395" y="455799"/>
                        <a:pt x="50105" y="298260"/>
                        <a:pt x="16685" y="134940"/>
                      </a:cubicBezTo>
                      <a:lnTo>
                        <a:pt x="0" y="25616"/>
                      </a:lnTo>
                      <a:lnTo>
                        <a:pt x="16170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9" name="フリーフォーム: 図形 328">
                  <a:extLst>
                    <a:ext uri="{FF2B5EF4-FFF2-40B4-BE49-F238E27FC236}">
                      <a16:creationId xmlns:a16="http://schemas.microsoft.com/office/drawing/2014/main" id="{D5191349-D9C8-478E-9061-A860149A441F}"/>
                    </a:ext>
                  </a:extLst>
                </p:cNvPr>
                <p:cNvSpPr/>
                <p:nvPr/>
              </p:nvSpPr>
              <p:spPr>
                <a:xfrm>
                  <a:off x="6266207" y="3663620"/>
                  <a:ext cx="316050" cy="521621"/>
                </a:xfrm>
                <a:custGeom>
                  <a:avLst/>
                  <a:gdLst>
                    <a:gd name="connsiteX0" fmla="*/ 144702 w 316050"/>
                    <a:gd name="connsiteY0" fmla="*/ 0 h 521621"/>
                    <a:gd name="connsiteX1" fmla="*/ 316050 w 316050"/>
                    <a:gd name="connsiteY1" fmla="*/ 27144 h 521621"/>
                    <a:gd name="connsiteX2" fmla="*/ 305189 w 316050"/>
                    <a:gd name="connsiteY2" fmla="*/ 98308 h 521621"/>
                    <a:gd name="connsiteX3" fmla="*/ 208932 w 316050"/>
                    <a:gd name="connsiteY3" fmla="*/ 408398 h 521621"/>
                    <a:gd name="connsiteX4" fmla="*/ 154390 w 316050"/>
                    <a:gd name="connsiteY4" fmla="*/ 521621 h 521621"/>
                    <a:gd name="connsiteX5" fmla="*/ 0 w 316050"/>
                    <a:gd name="connsiteY5" fmla="*/ 442309 h 521621"/>
                    <a:gd name="connsiteX6" fmla="*/ 48902 w 316050"/>
                    <a:gd name="connsiteY6" fmla="*/ 340794 h 521621"/>
                    <a:gd name="connsiteX7" fmla="*/ 135040 w 316050"/>
                    <a:gd name="connsiteY7" fmla="*/ 63306 h 521621"/>
                    <a:gd name="connsiteX8" fmla="*/ 144702 w 316050"/>
                    <a:gd name="connsiteY8" fmla="*/ 0 h 5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6050" h="521621">
                      <a:moveTo>
                        <a:pt x="144702" y="0"/>
                      </a:moveTo>
                      <a:lnTo>
                        <a:pt x="316050" y="27144"/>
                      </a:lnTo>
                      <a:lnTo>
                        <a:pt x="305189" y="98308"/>
                      </a:lnTo>
                      <a:cubicBezTo>
                        <a:pt x="283184" y="205847"/>
                        <a:pt x="250729" y="309579"/>
                        <a:pt x="208932" y="408398"/>
                      </a:cubicBezTo>
                      <a:lnTo>
                        <a:pt x="154390" y="521621"/>
                      </a:lnTo>
                      <a:lnTo>
                        <a:pt x="0" y="442309"/>
                      </a:lnTo>
                      <a:lnTo>
                        <a:pt x="48902" y="340794"/>
                      </a:lnTo>
                      <a:cubicBezTo>
                        <a:pt x="86305" y="252365"/>
                        <a:pt x="115348" y="159538"/>
                        <a:pt x="135040" y="63306"/>
                      </a:cubicBezTo>
                      <a:lnTo>
                        <a:pt x="14470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0" name="フリーフォーム: 図形 329">
                  <a:extLst>
                    <a:ext uri="{FF2B5EF4-FFF2-40B4-BE49-F238E27FC236}">
                      <a16:creationId xmlns:a16="http://schemas.microsoft.com/office/drawing/2014/main" id="{D39DD215-C946-432E-831F-2E6A7D8E67C8}"/>
                    </a:ext>
                  </a:extLst>
                </p:cNvPr>
                <p:cNvSpPr/>
                <p:nvPr/>
              </p:nvSpPr>
              <p:spPr>
                <a:xfrm>
                  <a:off x="7036623" y="3799069"/>
                  <a:ext cx="391034" cy="777477"/>
                </a:xfrm>
                <a:custGeom>
                  <a:avLst/>
                  <a:gdLst>
                    <a:gd name="connsiteX0" fmla="*/ 229330 w 391034"/>
                    <a:gd name="connsiteY0" fmla="*/ 0 h 777477"/>
                    <a:gd name="connsiteX1" fmla="*/ 391034 w 391034"/>
                    <a:gd name="connsiteY1" fmla="*/ 25615 h 777477"/>
                    <a:gd name="connsiteX2" fmla="*/ 374255 w 391034"/>
                    <a:gd name="connsiteY2" fmla="*/ 135553 h 777477"/>
                    <a:gd name="connsiteX3" fmla="*/ 228068 w 391034"/>
                    <a:gd name="connsiteY3" fmla="*/ 606489 h 777477"/>
                    <a:gd name="connsiteX4" fmla="*/ 145699 w 391034"/>
                    <a:gd name="connsiteY4" fmla="*/ 777477 h 777477"/>
                    <a:gd name="connsiteX5" fmla="*/ 0 w 391034"/>
                    <a:gd name="connsiteY5" fmla="*/ 702630 h 777477"/>
                    <a:gd name="connsiteX6" fmla="*/ 77046 w 391034"/>
                    <a:gd name="connsiteY6" fmla="*/ 542691 h 777477"/>
                    <a:gd name="connsiteX7" fmla="*/ 213683 w 391034"/>
                    <a:gd name="connsiteY7" fmla="*/ 102520 h 777477"/>
                    <a:gd name="connsiteX8" fmla="*/ 229330 w 391034"/>
                    <a:gd name="connsiteY8" fmla="*/ 0 h 7774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91034" h="777477">
                      <a:moveTo>
                        <a:pt x="229330" y="0"/>
                      </a:moveTo>
                      <a:lnTo>
                        <a:pt x="391034" y="25615"/>
                      </a:lnTo>
                      <a:lnTo>
                        <a:pt x="374255" y="135553"/>
                      </a:lnTo>
                      <a:cubicBezTo>
                        <a:pt x="340835" y="298873"/>
                        <a:pt x="291546" y="456412"/>
                        <a:pt x="228068" y="606489"/>
                      </a:cubicBezTo>
                      <a:lnTo>
                        <a:pt x="145699" y="777477"/>
                      </a:lnTo>
                      <a:lnTo>
                        <a:pt x="0" y="702630"/>
                      </a:lnTo>
                      <a:lnTo>
                        <a:pt x="77046" y="542691"/>
                      </a:lnTo>
                      <a:cubicBezTo>
                        <a:pt x="136377" y="402418"/>
                        <a:pt x="182446" y="255171"/>
                        <a:pt x="213683" y="102520"/>
                      </a:cubicBezTo>
                      <a:lnTo>
                        <a:pt x="22933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1" name="楕円 330">
                  <a:extLst>
                    <a:ext uri="{FF2B5EF4-FFF2-40B4-BE49-F238E27FC236}">
                      <a16:creationId xmlns:a16="http://schemas.microsoft.com/office/drawing/2014/main" id="{31CCE238-D1A6-4ADA-BB1F-2908208D7068}"/>
                    </a:ext>
                  </a:extLst>
                </p:cNvPr>
                <p:cNvSpPr/>
                <p:nvPr/>
              </p:nvSpPr>
              <p:spPr>
                <a:xfrm>
                  <a:off x="4823850" y="3299655"/>
                  <a:ext cx="258690" cy="258690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285" name="グループ化 284">
              <a:extLst>
                <a:ext uri="{FF2B5EF4-FFF2-40B4-BE49-F238E27FC236}">
                  <a16:creationId xmlns:a16="http://schemas.microsoft.com/office/drawing/2014/main" id="{024DD7B1-FB2B-439A-9E76-7F388A4C2610}"/>
                </a:ext>
              </a:extLst>
            </p:cNvPr>
            <p:cNvGrpSpPr/>
            <p:nvPr/>
          </p:nvGrpSpPr>
          <p:grpSpPr>
            <a:xfrm>
              <a:off x="2014812" y="3183535"/>
              <a:ext cx="3185784" cy="3144645"/>
              <a:chOff x="2014812" y="3183535"/>
              <a:chExt cx="3185784" cy="3144645"/>
            </a:xfrm>
          </p:grpSpPr>
          <p:sp>
            <p:nvSpPr>
              <p:cNvPr id="286" name="テキスト ボックス 285">
                <a:extLst>
                  <a:ext uri="{FF2B5EF4-FFF2-40B4-BE49-F238E27FC236}">
                    <a16:creationId xmlns:a16="http://schemas.microsoft.com/office/drawing/2014/main" id="{514055F8-38D4-457D-BC4E-2E278F5797A8}"/>
                  </a:ext>
                </a:extLst>
              </p:cNvPr>
              <p:cNvSpPr txBox="1"/>
              <p:nvPr/>
            </p:nvSpPr>
            <p:spPr>
              <a:xfrm>
                <a:off x="3523266" y="3183535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20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87" name="テキスト ボックス 286">
                <a:extLst>
                  <a:ext uri="{FF2B5EF4-FFF2-40B4-BE49-F238E27FC236}">
                    <a16:creationId xmlns:a16="http://schemas.microsoft.com/office/drawing/2014/main" id="{28F1CEF0-22BB-4FDC-B9FC-3D73E3CE7DDB}"/>
                  </a:ext>
                </a:extLst>
              </p:cNvPr>
              <p:cNvSpPr txBox="1"/>
              <p:nvPr/>
            </p:nvSpPr>
            <p:spPr>
              <a:xfrm>
                <a:off x="3567417" y="618309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3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88" name="テキスト ボックス 287">
                <a:extLst>
                  <a:ext uri="{FF2B5EF4-FFF2-40B4-BE49-F238E27FC236}">
                    <a16:creationId xmlns:a16="http://schemas.microsoft.com/office/drawing/2014/main" id="{CC8F1853-CC6C-4A94-AA76-AFDE6F6C8A7C}"/>
                  </a:ext>
                </a:extLst>
              </p:cNvPr>
              <p:cNvSpPr txBox="1"/>
              <p:nvPr/>
            </p:nvSpPr>
            <p:spPr>
              <a:xfrm>
                <a:off x="4044131" y="3248482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89" name="テキスト ボックス 288">
                <a:extLst>
                  <a:ext uri="{FF2B5EF4-FFF2-40B4-BE49-F238E27FC236}">
                    <a16:creationId xmlns:a16="http://schemas.microsoft.com/office/drawing/2014/main" id="{4D19F0F4-A6AC-4DA4-9573-DB0C9D0870E7}"/>
                  </a:ext>
                </a:extLst>
              </p:cNvPr>
              <p:cNvSpPr txBox="1"/>
              <p:nvPr/>
            </p:nvSpPr>
            <p:spPr>
              <a:xfrm>
                <a:off x="4432160" y="3471261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18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0" name="テキスト ボックス 289">
                <a:extLst>
                  <a:ext uri="{FF2B5EF4-FFF2-40B4-BE49-F238E27FC236}">
                    <a16:creationId xmlns:a16="http://schemas.microsoft.com/office/drawing/2014/main" id="{33717046-1AEB-4AC1-A89F-CFEC0BF6A1EE}"/>
                  </a:ext>
                </a:extLst>
              </p:cNvPr>
              <p:cNvSpPr txBox="1"/>
              <p:nvPr/>
            </p:nvSpPr>
            <p:spPr>
              <a:xfrm>
                <a:off x="4965517" y="5142769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1" name="テキスト ボックス 290">
                <a:extLst>
                  <a:ext uri="{FF2B5EF4-FFF2-40B4-BE49-F238E27FC236}">
                    <a16:creationId xmlns:a16="http://schemas.microsoft.com/office/drawing/2014/main" id="{1F7196E7-A9C0-481A-A372-08F012A79CBD}"/>
                  </a:ext>
                </a:extLst>
              </p:cNvPr>
              <p:cNvSpPr txBox="1"/>
              <p:nvPr/>
            </p:nvSpPr>
            <p:spPr>
              <a:xfrm>
                <a:off x="4754771" y="5560047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15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2" name="テキスト ボックス 291">
                <a:extLst>
                  <a:ext uri="{FF2B5EF4-FFF2-40B4-BE49-F238E27FC236}">
                    <a16:creationId xmlns:a16="http://schemas.microsoft.com/office/drawing/2014/main" id="{1C3742A4-B83B-47DF-AA60-3234E661AD46}"/>
                  </a:ext>
                </a:extLst>
              </p:cNvPr>
              <p:cNvSpPr txBox="1"/>
              <p:nvPr/>
            </p:nvSpPr>
            <p:spPr>
              <a:xfrm>
                <a:off x="3116420" y="324107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5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3" name="テキスト ボックス 292">
                <a:extLst>
                  <a:ext uri="{FF2B5EF4-FFF2-40B4-BE49-F238E27FC236}">
                    <a16:creationId xmlns:a16="http://schemas.microsoft.com/office/drawing/2014/main" id="{9548C043-12A9-440A-8577-83EAAEF7F5F0}"/>
                  </a:ext>
                </a:extLst>
              </p:cNvPr>
              <p:cNvSpPr txBox="1"/>
              <p:nvPr/>
            </p:nvSpPr>
            <p:spPr>
              <a:xfrm>
                <a:off x="2349303" y="378901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9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4" name="テキスト ボックス 293">
                <a:extLst>
                  <a:ext uri="{FF2B5EF4-FFF2-40B4-BE49-F238E27FC236}">
                    <a16:creationId xmlns:a16="http://schemas.microsoft.com/office/drawing/2014/main" id="{E37DDF5E-0803-43C8-A6B2-FD0995026226}"/>
                  </a:ext>
                </a:extLst>
              </p:cNvPr>
              <p:cNvSpPr txBox="1"/>
              <p:nvPr/>
            </p:nvSpPr>
            <p:spPr>
              <a:xfrm>
                <a:off x="2125911" y="5142008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8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5" name="テキスト ボックス 294">
                <a:extLst>
                  <a:ext uri="{FF2B5EF4-FFF2-40B4-BE49-F238E27FC236}">
                    <a16:creationId xmlns:a16="http://schemas.microsoft.com/office/drawing/2014/main" id="{231D531B-F16E-4F62-A356-FC9F98C2AF48}"/>
                  </a:ext>
                </a:extLst>
              </p:cNvPr>
              <p:cNvSpPr txBox="1"/>
              <p:nvPr/>
            </p:nvSpPr>
            <p:spPr>
              <a:xfrm>
                <a:off x="2673852" y="589226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7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6" name="テキスト ボックス 295">
                <a:extLst>
                  <a:ext uri="{FF2B5EF4-FFF2-40B4-BE49-F238E27FC236}">
                    <a16:creationId xmlns:a16="http://schemas.microsoft.com/office/drawing/2014/main" id="{C8E0A979-D36A-486F-892F-C103CDB61AB0}"/>
                  </a:ext>
                </a:extLst>
              </p:cNvPr>
              <p:cNvSpPr txBox="1"/>
              <p:nvPr/>
            </p:nvSpPr>
            <p:spPr>
              <a:xfrm>
                <a:off x="4469412" y="5896480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2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7" name="テキスト ボックス 296">
                <a:extLst>
                  <a:ext uri="{FF2B5EF4-FFF2-40B4-BE49-F238E27FC236}">
                    <a16:creationId xmlns:a16="http://schemas.microsoft.com/office/drawing/2014/main" id="{E4F52980-0E5E-41C3-A6F8-CAB88E17DB96}"/>
                  </a:ext>
                </a:extLst>
              </p:cNvPr>
              <p:cNvSpPr txBox="1"/>
              <p:nvPr/>
            </p:nvSpPr>
            <p:spPr>
              <a:xfrm>
                <a:off x="5084792" y="4682580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6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8" name="テキスト ボックス 297">
                <a:extLst>
                  <a:ext uri="{FF2B5EF4-FFF2-40B4-BE49-F238E27FC236}">
                    <a16:creationId xmlns:a16="http://schemas.microsoft.com/office/drawing/2014/main" id="{99DB7C29-9B11-4DD9-B1B2-6ED243AE03C4}"/>
                  </a:ext>
                </a:extLst>
              </p:cNvPr>
              <p:cNvSpPr txBox="1"/>
              <p:nvPr/>
            </p:nvSpPr>
            <p:spPr>
              <a:xfrm>
                <a:off x="4802392" y="379744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4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9" name="テキスト ボックス 298">
                <a:extLst>
                  <a:ext uri="{FF2B5EF4-FFF2-40B4-BE49-F238E27FC236}">
                    <a16:creationId xmlns:a16="http://schemas.microsoft.com/office/drawing/2014/main" id="{4188433D-734E-46D1-A82E-AADFBE861540}"/>
                  </a:ext>
                </a:extLst>
              </p:cNvPr>
              <p:cNvSpPr txBox="1"/>
              <p:nvPr/>
            </p:nvSpPr>
            <p:spPr>
              <a:xfrm>
                <a:off x="4961302" y="4219700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13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00" name="テキスト ボックス 299">
                <a:extLst>
                  <a:ext uri="{FF2B5EF4-FFF2-40B4-BE49-F238E27FC236}">
                    <a16:creationId xmlns:a16="http://schemas.microsoft.com/office/drawing/2014/main" id="{89535697-E0E9-41F7-9D58-835694CC1A29}"/>
                  </a:ext>
                </a:extLst>
              </p:cNvPr>
              <p:cNvSpPr txBox="1"/>
              <p:nvPr/>
            </p:nvSpPr>
            <p:spPr>
              <a:xfrm>
                <a:off x="3030864" y="6112203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19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01" name="テキスト ボックス 300">
                <a:extLst>
                  <a:ext uri="{FF2B5EF4-FFF2-40B4-BE49-F238E27FC236}">
                    <a16:creationId xmlns:a16="http://schemas.microsoft.com/office/drawing/2014/main" id="{516B9637-7D71-483F-B1D9-18A08C4F39F7}"/>
                  </a:ext>
                </a:extLst>
              </p:cNvPr>
              <p:cNvSpPr txBox="1"/>
              <p:nvPr/>
            </p:nvSpPr>
            <p:spPr>
              <a:xfrm>
                <a:off x="4017158" y="6112203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17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02" name="テキスト ボックス 301">
                <a:extLst>
                  <a:ext uri="{FF2B5EF4-FFF2-40B4-BE49-F238E27FC236}">
                    <a16:creationId xmlns:a16="http://schemas.microsoft.com/office/drawing/2014/main" id="{5518FFC1-70BE-4B92-81A0-BC97C5785A4B}"/>
                  </a:ext>
                </a:extLst>
              </p:cNvPr>
              <p:cNvSpPr txBox="1"/>
              <p:nvPr/>
            </p:nvSpPr>
            <p:spPr>
              <a:xfrm>
                <a:off x="2292997" y="5550263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16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03" name="テキスト ボックス 302">
                <a:extLst>
                  <a:ext uri="{FF2B5EF4-FFF2-40B4-BE49-F238E27FC236}">
                    <a16:creationId xmlns:a16="http://schemas.microsoft.com/office/drawing/2014/main" id="{B81DA208-6790-4550-BDEE-F19E48E143EA}"/>
                  </a:ext>
                </a:extLst>
              </p:cNvPr>
              <p:cNvSpPr txBox="1"/>
              <p:nvPr/>
            </p:nvSpPr>
            <p:spPr>
              <a:xfrm>
                <a:off x="2651266" y="3455444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12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04" name="テキスト ボックス 303">
                <a:extLst>
                  <a:ext uri="{FF2B5EF4-FFF2-40B4-BE49-F238E27FC236}">
                    <a16:creationId xmlns:a16="http://schemas.microsoft.com/office/drawing/2014/main" id="{FE46325F-C3F9-4829-BB73-23471C30C263}"/>
                  </a:ext>
                </a:extLst>
              </p:cNvPr>
              <p:cNvSpPr txBox="1"/>
              <p:nvPr/>
            </p:nvSpPr>
            <p:spPr>
              <a:xfrm>
                <a:off x="2078830" y="4214131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14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05" name="テキスト ボックス 304">
                <a:extLst>
                  <a:ext uri="{FF2B5EF4-FFF2-40B4-BE49-F238E27FC236}">
                    <a16:creationId xmlns:a16="http://schemas.microsoft.com/office/drawing/2014/main" id="{7B76CDC6-56F4-432F-BD3F-FB3D084587FF}"/>
                  </a:ext>
                </a:extLst>
              </p:cNvPr>
              <p:cNvSpPr txBox="1"/>
              <p:nvPr/>
            </p:nvSpPr>
            <p:spPr>
              <a:xfrm>
                <a:off x="2014812" y="4686203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11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grpSp>
        <p:nvGrpSpPr>
          <p:cNvPr id="410" name="グループ化 409">
            <a:extLst>
              <a:ext uri="{FF2B5EF4-FFF2-40B4-BE49-F238E27FC236}">
                <a16:creationId xmlns:a16="http://schemas.microsoft.com/office/drawing/2014/main" id="{EEDE688A-E017-4D98-B19B-09C7298FDEB2}"/>
              </a:ext>
            </a:extLst>
          </p:cNvPr>
          <p:cNvGrpSpPr/>
          <p:nvPr/>
        </p:nvGrpSpPr>
        <p:grpSpPr>
          <a:xfrm>
            <a:off x="3377048" y="2728486"/>
            <a:ext cx="4741994" cy="7600480"/>
            <a:chOff x="1430284" y="3516437"/>
            <a:chExt cx="1132421" cy="1815047"/>
          </a:xfrm>
        </p:grpSpPr>
        <p:sp>
          <p:nvSpPr>
            <p:cNvPr id="411" name="四角形: 上の 2 つの角を丸める 410">
              <a:extLst>
                <a:ext uri="{FF2B5EF4-FFF2-40B4-BE49-F238E27FC236}">
                  <a16:creationId xmlns:a16="http://schemas.microsoft.com/office/drawing/2014/main" id="{739B78F4-056A-4B22-A159-7046C420F360}"/>
                </a:ext>
              </a:extLst>
            </p:cNvPr>
            <p:cNvSpPr/>
            <p:nvPr/>
          </p:nvSpPr>
          <p:spPr bwMode="auto">
            <a:xfrm rot="18900000">
              <a:off x="2247333" y="3675686"/>
              <a:ext cx="198723" cy="282036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rgbClr val="FFC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2" name="フリーフォーム: 図形 411">
              <a:extLst>
                <a:ext uri="{FF2B5EF4-FFF2-40B4-BE49-F238E27FC236}">
                  <a16:creationId xmlns:a16="http://schemas.microsoft.com/office/drawing/2014/main" id="{CA08D5A3-963E-4BF5-B8E5-3CBFBC0A33DB}"/>
                </a:ext>
              </a:extLst>
            </p:cNvPr>
            <p:cNvSpPr/>
            <p:nvPr/>
          </p:nvSpPr>
          <p:spPr bwMode="auto">
            <a:xfrm>
              <a:off x="1430284" y="3516437"/>
              <a:ext cx="1132421" cy="1815047"/>
            </a:xfrm>
            <a:custGeom>
              <a:avLst/>
              <a:gdLst>
                <a:gd name="connsiteX0" fmla="*/ 823455 w 1132421"/>
                <a:gd name="connsiteY0" fmla="*/ 0 h 1815047"/>
                <a:gd name="connsiteX1" fmla="*/ 893714 w 1132421"/>
                <a:gd name="connsiteY1" fmla="*/ 29103 h 1815047"/>
                <a:gd name="connsiteX2" fmla="*/ 952625 w 1132421"/>
                <a:gd name="connsiteY2" fmla="*/ 88015 h 1815047"/>
                <a:gd name="connsiteX3" fmla="*/ 974452 w 1132421"/>
                <a:gd name="connsiteY3" fmla="*/ 120884 h 1815047"/>
                <a:gd name="connsiteX4" fmla="*/ 976061 w 1132421"/>
                <a:gd name="connsiteY4" fmla="*/ 129157 h 1815047"/>
                <a:gd name="connsiteX5" fmla="*/ 982716 w 1132421"/>
                <a:gd name="connsiteY5" fmla="*/ 136702 h 1815047"/>
                <a:gd name="connsiteX6" fmla="*/ 1052498 w 1132421"/>
                <a:gd name="connsiteY6" fmla="*/ 257569 h 1815047"/>
                <a:gd name="connsiteX7" fmla="*/ 1059884 w 1132421"/>
                <a:gd name="connsiteY7" fmla="*/ 279534 h 1815047"/>
                <a:gd name="connsiteX8" fmla="*/ 1065518 w 1132421"/>
                <a:gd name="connsiteY8" fmla="*/ 291081 h 1815047"/>
                <a:gd name="connsiteX9" fmla="*/ 1068168 w 1132421"/>
                <a:gd name="connsiteY9" fmla="*/ 329080 h 1815047"/>
                <a:gd name="connsiteX10" fmla="*/ 1064536 w 1132421"/>
                <a:gd name="connsiteY10" fmla="*/ 339881 h 1815047"/>
                <a:gd name="connsiteX11" fmla="*/ 1115999 w 1132421"/>
                <a:gd name="connsiteY11" fmla="*/ 429019 h 1815047"/>
                <a:gd name="connsiteX12" fmla="*/ 1123384 w 1132421"/>
                <a:gd name="connsiteY12" fmla="*/ 450982 h 1815047"/>
                <a:gd name="connsiteX13" fmla="*/ 1129019 w 1132421"/>
                <a:gd name="connsiteY13" fmla="*/ 462530 h 1815047"/>
                <a:gd name="connsiteX14" fmla="*/ 1119093 w 1132421"/>
                <a:gd name="connsiteY14" fmla="*/ 537928 h 1815047"/>
                <a:gd name="connsiteX15" fmla="*/ 1086843 w 1132421"/>
                <a:gd name="connsiteY15" fmla="*/ 593787 h 1815047"/>
                <a:gd name="connsiteX16" fmla="*/ 1099358 w 1132421"/>
                <a:gd name="connsiteY16" fmla="*/ 619434 h 1815047"/>
                <a:gd name="connsiteX17" fmla="*/ 1089599 w 1132421"/>
                <a:gd name="connsiteY17" fmla="*/ 693557 h 1815047"/>
                <a:gd name="connsiteX18" fmla="*/ 945283 w 1132421"/>
                <a:gd name="connsiteY18" fmla="*/ 943521 h 1815047"/>
                <a:gd name="connsiteX19" fmla="*/ 932025 w 1132421"/>
                <a:gd name="connsiteY19" fmla="*/ 958552 h 1815047"/>
                <a:gd name="connsiteX20" fmla="*/ 933127 w 1132421"/>
                <a:gd name="connsiteY20" fmla="*/ 959654 h 1815047"/>
                <a:gd name="connsiteX21" fmla="*/ 569329 w 1132421"/>
                <a:gd name="connsiteY21" fmla="*/ 1323452 h 1815047"/>
                <a:gd name="connsiteX22" fmla="*/ 459030 w 1132421"/>
                <a:gd name="connsiteY22" fmla="*/ 1396695 h 1815047"/>
                <a:gd name="connsiteX23" fmla="*/ 435832 w 1132421"/>
                <a:gd name="connsiteY23" fmla="*/ 1401209 h 1815047"/>
                <a:gd name="connsiteX24" fmla="*/ 460350 w 1132421"/>
                <a:gd name="connsiteY24" fmla="*/ 1815047 h 1815047"/>
                <a:gd name="connsiteX25" fmla="*/ 0 w 1132421"/>
                <a:gd name="connsiteY25" fmla="*/ 1815047 h 1815047"/>
                <a:gd name="connsiteX26" fmla="*/ 34536 w 1132421"/>
                <a:gd name="connsiteY26" fmla="*/ 1232125 h 1815047"/>
                <a:gd name="connsiteX27" fmla="*/ 24553 w 1132421"/>
                <a:gd name="connsiteY27" fmla="*/ 1213153 h 1815047"/>
                <a:gd name="connsiteX28" fmla="*/ 97796 w 1132421"/>
                <a:gd name="connsiteY28" fmla="*/ 851919 h 1815047"/>
                <a:gd name="connsiteX29" fmla="*/ 246504 w 1132421"/>
                <a:gd name="connsiteY29" fmla="*/ 703211 h 1815047"/>
                <a:gd name="connsiteX30" fmla="*/ 292841 w 1132421"/>
                <a:gd name="connsiteY30" fmla="*/ 147897 h 1815047"/>
                <a:gd name="connsiteX31" fmla="*/ 436303 w 1132421"/>
                <a:gd name="connsiteY31" fmla="*/ 26533 h 1815047"/>
                <a:gd name="connsiteX32" fmla="*/ 557667 w 1132421"/>
                <a:gd name="connsiteY32" fmla="*/ 169995 h 1815047"/>
                <a:gd name="connsiteX33" fmla="*/ 529200 w 1132421"/>
                <a:gd name="connsiteY33" fmla="*/ 511148 h 1815047"/>
                <a:gd name="connsiteX34" fmla="*/ 562717 w 1132421"/>
                <a:gd name="connsiteY34" fmla="*/ 556977 h 1815047"/>
                <a:gd name="connsiteX35" fmla="*/ 675124 w 1132421"/>
                <a:gd name="connsiteY35" fmla="*/ 579770 h 1815047"/>
                <a:gd name="connsiteX36" fmla="*/ 714262 w 1132421"/>
                <a:gd name="connsiteY36" fmla="*/ 560232 h 1815047"/>
                <a:gd name="connsiteX37" fmla="*/ 856018 w 1132421"/>
                <a:gd name="connsiteY37" fmla="*/ 314702 h 1815047"/>
                <a:gd name="connsiteX38" fmla="*/ 810616 w 1132421"/>
                <a:gd name="connsiteY38" fmla="*/ 236064 h 1815047"/>
                <a:gd name="connsiteX39" fmla="*/ 806046 w 1132421"/>
                <a:gd name="connsiteY39" fmla="*/ 222473 h 1815047"/>
                <a:gd name="connsiteX40" fmla="*/ 753195 w 1132421"/>
                <a:gd name="connsiteY40" fmla="*/ 169622 h 1815047"/>
                <a:gd name="connsiteX41" fmla="*/ 753195 w 1132421"/>
                <a:gd name="connsiteY41" fmla="*/ 29103 h 1815047"/>
                <a:gd name="connsiteX42" fmla="*/ 823455 w 1132421"/>
                <a:gd name="connsiteY42" fmla="*/ 0 h 1815047"/>
                <a:gd name="connsiteX0" fmla="*/ 823455 w 1132421"/>
                <a:gd name="connsiteY0" fmla="*/ 0 h 1815047"/>
                <a:gd name="connsiteX1" fmla="*/ 893714 w 1132421"/>
                <a:gd name="connsiteY1" fmla="*/ 29103 h 1815047"/>
                <a:gd name="connsiteX2" fmla="*/ 952625 w 1132421"/>
                <a:gd name="connsiteY2" fmla="*/ 88015 h 1815047"/>
                <a:gd name="connsiteX3" fmla="*/ 974452 w 1132421"/>
                <a:gd name="connsiteY3" fmla="*/ 120884 h 1815047"/>
                <a:gd name="connsiteX4" fmla="*/ 976061 w 1132421"/>
                <a:gd name="connsiteY4" fmla="*/ 129157 h 1815047"/>
                <a:gd name="connsiteX5" fmla="*/ 1052498 w 1132421"/>
                <a:gd name="connsiteY5" fmla="*/ 257569 h 1815047"/>
                <a:gd name="connsiteX6" fmla="*/ 1059884 w 1132421"/>
                <a:gd name="connsiteY6" fmla="*/ 279534 h 1815047"/>
                <a:gd name="connsiteX7" fmla="*/ 1065518 w 1132421"/>
                <a:gd name="connsiteY7" fmla="*/ 291081 h 1815047"/>
                <a:gd name="connsiteX8" fmla="*/ 1068168 w 1132421"/>
                <a:gd name="connsiteY8" fmla="*/ 329080 h 1815047"/>
                <a:gd name="connsiteX9" fmla="*/ 1064536 w 1132421"/>
                <a:gd name="connsiteY9" fmla="*/ 339881 h 1815047"/>
                <a:gd name="connsiteX10" fmla="*/ 1115999 w 1132421"/>
                <a:gd name="connsiteY10" fmla="*/ 429019 h 1815047"/>
                <a:gd name="connsiteX11" fmla="*/ 1123384 w 1132421"/>
                <a:gd name="connsiteY11" fmla="*/ 450982 h 1815047"/>
                <a:gd name="connsiteX12" fmla="*/ 1129019 w 1132421"/>
                <a:gd name="connsiteY12" fmla="*/ 462530 h 1815047"/>
                <a:gd name="connsiteX13" fmla="*/ 1119093 w 1132421"/>
                <a:gd name="connsiteY13" fmla="*/ 537928 h 1815047"/>
                <a:gd name="connsiteX14" fmla="*/ 1086843 w 1132421"/>
                <a:gd name="connsiteY14" fmla="*/ 593787 h 1815047"/>
                <a:gd name="connsiteX15" fmla="*/ 1099358 w 1132421"/>
                <a:gd name="connsiteY15" fmla="*/ 619434 h 1815047"/>
                <a:gd name="connsiteX16" fmla="*/ 1089599 w 1132421"/>
                <a:gd name="connsiteY16" fmla="*/ 693557 h 1815047"/>
                <a:gd name="connsiteX17" fmla="*/ 945283 w 1132421"/>
                <a:gd name="connsiteY17" fmla="*/ 943521 h 1815047"/>
                <a:gd name="connsiteX18" fmla="*/ 932025 w 1132421"/>
                <a:gd name="connsiteY18" fmla="*/ 958552 h 1815047"/>
                <a:gd name="connsiteX19" fmla="*/ 933127 w 1132421"/>
                <a:gd name="connsiteY19" fmla="*/ 959654 h 1815047"/>
                <a:gd name="connsiteX20" fmla="*/ 569329 w 1132421"/>
                <a:gd name="connsiteY20" fmla="*/ 1323452 h 1815047"/>
                <a:gd name="connsiteX21" fmla="*/ 459030 w 1132421"/>
                <a:gd name="connsiteY21" fmla="*/ 1396695 h 1815047"/>
                <a:gd name="connsiteX22" fmla="*/ 435832 w 1132421"/>
                <a:gd name="connsiteY22" fmla="*/ 1401209 h 1815047"/>
                <a:gd name="connsiteX23" fmla="*/ 460350 w 1132421"/>
                <a:gd name="connsiteY23" fmla="*/ 1815047 h 1815047"/>
                <a:gd name="connsiteX24" fmla="*/ 0 w 1132421"/>
                <a:gd name="connsiteY24" fmla="*/ 1815047 h 1815047"/>
                <a:gd name="connsiteX25" fmla="*/ 34536 w 1132421"/>
                <a:gd name="connsiteY25" fmla="*/ 1232125 h 1815047"/>
                <a:gd name="connsiteX26" fmla="*/ 24553 w 1132421"/>
                <a:gd name="connsiteY26" fmla="*/ 1213153 h 1815047"/>
                <a:gd name="connsiteX27" fmla="*/ 97796 w 1132421"/>
                <a:gd name="connsiteY27" fmla="*/ 851919 h 1815047"/>
                <a:gd name="connsiteX28" fmla="*/ 246504 w 1132421"/>
                <a:gd name="connsiteY28" fmla="*/ 703211 h 1815047"/>
                <a:gd name="connsiteX29" fmla="*/ 292841 w 1132421"/>
                <a:gd name="connsiteY29" fmla="*/ 147897 h 1815047"/>
                <a:gd name="connsiteX30" fmla="*/ 436303 w 1132421"/>
                <a:gd name="connsiteY30" fmla="*/ 26533 h 1815047"/>
                <a:gd name="connsiteX31" fmla="*/ 557667 w 1132421"/>
                <a:gd name="connsiteY31" fmla="*/ 169995 h 1815047"/>
                <a:gd name="connsiteX32" fmla="*/ 529200 w 1132421"/>
                <a:gd name="connsiteY32" fmla="*/ 511148 h 1815047"/>
                <a:gd name="connsiteX33" fmla="*/ 562717 w 1132421"/>
                <a:gd name="connsiteY33" fmla="*/ 556977 h 1815047"/>
                <a:gd name="connsiteX34" fmla="*/ 675124 w 1132421"/>
                <a:gd name="connsiteY34" fmla="*/ 579770 h 1815047"/>
                <a:gd name="connsiteX35" fmla="*/ 714262 w 1132421"/>
                <a:gd name="connsiteY35" fmla="*/ 560232 h 1815047"/>
                <a:gd name="connsiteX36" fmla="*/ 856018 w 1132421"/>
                <a:gd name="connsiteY36" fmla="*/ 314702 h 1815047"/>
                <a:gd name="connsiteX37" fmla="*/ 810616 w 1132421"/>
                <a:gd name="connsiteY37" fmla="*/ 236064 h 1815047"/>
                <a:gd name="connsiteX38" fmla="*/ 806046 w 1132421"/>
                <a:gd name="connsiteY38" fmla="*/ 222473 h 1815047"/>
                <a:gd name="connsiteX39" fmla="*/ 753195 w 1132421"/>
                <a:gd name="connsiteY39" fmla="*/ 169622 h 1815047"/>
                <a:gd name="connsiteX40" fmla="*/ 753195 w 1132421"/>
                <a:gd name="connsiteY40" fmla="*/ 29103 h 1815047"/>
                <a:gd name="connsiteX41" fmla="*/ 823455 w 1132421"/>
                <a:gd name="connsiteY41" fmla="*/ 0 h 1815047"/>
                <a:gd name="connsiteX0" fmla="*/ 823455 w 1132421"/>
                <a:gd name="connsiteY0" fmla="*/ 0 h 1815047"/>
                <a:gd name="connsiteX1" fmla="*/ 893714 w 1132421"/>
                <a:gd name="connsiteY1" fmla="*/ 29103 h 1815047"/>
                <a:gd name="connsiteX2" fmla="*/ 952625 w 1132421"/>
                <a:gd name="connsiteY2" fmla="*/ 88015 h 1815047"/>
                <a:gd name="connsiteX3" fmla="*/ 974452 w 1132421"/>
                <a:gd name="connsiteY3" fmla="*/ 120884 h 1815047"/>
                <a:gd name="connsiteX4" fmla="*/ 1052498 w 1132421"/>
                <a:gd name="connsiteY4" fmla="*/ 257569 h 1815047"/>
                <a:gd name="connsiteX5" fmla="*/ 1059884 w 1132421"/>
                <a:gd name="connsiteY5" fmla="*/ 279534 h 1815047"/>
                <a:gd name="connsiteX6" fmla="*/ 1065518 w 1132421"/>
                <a:gd name="connsiteY6" fmla="*/ 291081 h 1815047"/>
                <a:gd name="connsiteX7" fmla="*/ 1068168 w 1132421"/>
                <a:gd name="connsiteY7" fmla="*/ 329080 h 1815047"/>
                <a:gd name="connsiteX8" fmla="*/ 1064536 w 1132421"/>
                <a:gd name="connsiteY8" fmla="*/ 339881 h 1815047"/>
                <a:gd name="connsiteX9" fmla="*/ 1115999 w 1132421"/>
                <a:gd name="connsiteY9" fmla="*/ 429019 h 1815047"/>
                <a:gd name="connsiteX10" fmla="*/ 1123384 w 1132421"/>
                <a:gd name="connsiteY10" fmla="*/ 450982 h 1815047"/>
                <a:gd name="connsiteX11" fmla="*/ 1129019 w 1132421"/>
                <a:gd name="connsiteY11" fmla="*/ 462530 h 1815047"/>
                <a:gd name="connsiteX12" fmla="*/ 1119093 w 1132421"/>
                <a:gd name="connsiteY12" fmla="*/ 537928 h 1815047"/>
                <a:gd name="connsiteX13" fmla="*/ 1086843 w 1132421"/>
                <a:gd name="connsiteY13" fmla="*/ 593787 h 1815047"/>
                <a:gd name="connsiteX14" fmla="*/ 1099358 w 1132421"/>
                <a:gd name="connsiteY14" fmla="*/ 619434 h 1815047"/>
                <a:gd name="connsiteX15" fmla="*/ 1089599 w 1132421"/>
                <a:gd name="connsiteY15" fmla="*/ 693557 h 1815047"/>
                <a:gd name="connsiteX16" fmla="*/ 945283 w 1132421"/>
                <a:gd name="connsiteY16" fmla="*/ 943521 h 1815047"/>
                <a:gd name="connsiteX17" fmla="*/ 932025 w 1132421"/>
                <a:gd name="connsiteY17" fmla="*/ 958552 h 1815047"/>
                <a:gd name="connsiteX18" fmla="*/ 933127 w 1132421"/>
                <a:gd name="connsiteY18" fmla="*/ 959654 h 1815047"/>
                <a:gd name="connsiteX19" fmla="*/ 569329 w 1132421"/>
                <a:gd name="connsiteY19" fmla="*/ 1323452 h 1815047"/>
                <a:gd name="connsiteX20" fmla="*/ 459030 w 1132421"/>
                <a:gd name="connsiteY20" fmla="*/ 1396695 h 1815047"/>
                <a:gd name="connsiteX21" fmla="*/ 435832 w 1132421"/>
                <a:gd name="connsiteY21" fmla="*/ 1401209 h 1815047"/>
                <a:gd name="connsiteX22" fmla="*/ 460350 w 1132421"/>
                <a:gd name="connsiteY22" fmla="*/ 1815047 h 1815047"/>
                <a:gd name="connsiteX23" fmla="*/ 0 w 1132421"/>
                <a:gd name="connsiteY23" fmla="*/ 1815047 h 1815047"/>
                <a:gd name="connsiteX24" fmla="*/ 34536 w 1132421"/>
                <a:gd name="connsiteY24" fmla="*/ 1232125 h 1815047"/>
                <a:gd name="connsiteX25" fmla="*/ 24553 w 1132421"/>
                <a:gd name="connsiteY25" fmla="*/ 1213153 h 1815047"/>
                <a:gd name="connsiteX26" fmla="*/ 97796 w 1132421"/>
                <a:gd name="connsiteY26" fmla="*/ 851919 h 1815047"/>
                <a:gd name="connsiteX27" fmla="*/ 246504 w 1132421"/>
                <a:gd name="connsiteY27" fmla="*/ 703211 h 1815047"/>
                <a:gd name="connsiteX28" fmla="*/ 292841 w 1132421"/>
                <a:gd name="connsiteY28" fmla="*/ 147897 h 1815047"/>
                <a:gd name="connsiteX29" fmla="*/ 436303 w 1132421"/>
                <a:gd name="connsiteY29" fmla="*/ 26533 h 1815047"/>
                <a:gd name="connsiteX30" fmla="*/ 557667 w 1132421"/>
                <a:gd name="connsiteY30" fmla="*/ 169995 h 1815047"/>
                <a:gd name="connsiteX31" fmla="*/ 529200 w 1132421"/>
                <a:gd name="connsiteY31" fmla="*/ 511148 h 1815047"/>
                <a:gd name="connsiteX32" fmla="*/ 562717 w 1132421"/>
                <a:gd name="connsiteY32" fmla="*/ 556977 h 1815047"/>
                <a:gd name="connsiteX33" fmla="*/ 675124 w 1132421"/>
                <a:gd name="connsiteY33" fmla="*/ 579770 h 1815047"/>
                <a:gd name="connsiteX34" fmla="*/ 714262 w 1132421"/>
                <a:gd name="connsiteY34" fmla="*/ 560232 h 1815047"/>
                <a:gd name="connsiteX35" fmla="*/ 856018 w 1132421"/>
                <a:gd name="connsiteY35" fmla="*/ 314702 h 1815047"/>
                <a:gd name="connsiteX36" fmla="*/ 810616 w 1132421"/>
                <a:gd name="connsiteY36" fmla="*/ 236064 h 1815047"/>
                <a:gd name="connsiteX37" fmla="*/ 806046 w 1132421"/>
                <a:gd name="connsiteY37" fmla="*/ 222473 h 1815047"/>
                <a:gd name="connsiteX38" fmla="*/ 753195 w 1132421"/>
                <a:gd name="connsiteY38" fmla="*/ 169622 h 1815047"/>
                <a:gd name="connsiteX39" fmla="*/ 753195 w 1132421"/>
                <a:gd name="connsiteY39" fmla="*/ 29103 h 1815047"/>
                <a:gd name="connsiteX40" fmla="*/ 823455 w 1132421"/>
                <a:gd name="connsiteY40" fmla="*/ 0 h 1815047"/>
                <a:gd name="connsiteX0" fmla="*/ 823455 w 1132421"/>
                <a:gd name="connsiteY0" fmla="*/ 0 h 1910791"/>
                <a:gd name="connsiteX1" fmla="*/ 893714 w 1132421"/>
                <a:gd name="connsiteY1" fmla="*/ 29103 h 1910791"/>
                <a:gd name="connsiteX2" fmla="*/ 952625 w 1132421"/>
                <a:gd name="connsiteY2" fmla="*/ 88015 h 1910791"/>
                <a:gd name="connsiteX3" fmla="*/ 974452 w 1132421"/>
                <a:gd name="connsiteY3" fmla="*/ 120884 h 1910791"/>
                <a:gd name="connsiteX4" fmla="*/ 1052498 w 1132421"/>
                <a:gd name="connsiteY4" fmla="*/ 257569 h 1910791"/>
                <a:gd name="connsiteX5" fmla="*/ 1059884 w 1132421"/>
                <a:gd name="connsiteY5" fmla="*/ 279534 h 1910791"/>
                <a:gd name="connsiteX6" fmla="*/ 1065518 w 1132421"/>
                <a:gd name="connsiteY6" fmla="*/ 291081 h 1910791"/>
                <a:gd name="connsiteX7" fmla="*/ 1068168 w 1132421"/>
                <a:gd name="connsiteY7" fmla="*/ 329080 h 1910791"/>
                <a:gd name="connsiteX8" fmla="*/ 1064536 w 1132421"/>
                <a:gd name="connsiteY8" fmla="*/ 339881 h 1910791"/>
                <a:gd name="connsiteX9" fmla="*/ 1115999 w 1132421"/>
                <a:gd name="connsiteY9" fmla="*/ 429019 h 1910791"/>
                <a:gd name="connsiteX10" fmla="*/ 1123384 w 1132421"/>
                <a:gd name="connsiteY10" fmla="*/ 450982 h 1910791"/>
                <a:gd name="connsiteX11" fmla="*/ 1129019 w 1132421"/>
                <a:gd name="connsiteY11" fmla="*/ 462530 h 1910791"/>
                <a:gd name="connsiteX12" fmla="*/ 1119093 w 1132421"/>
                <a:gd name="connsiteY12" fmla="*/ 537928 h 1910791"/>
                <a:gd name="connsiteX13" fmla="*/ 1086843 w 1132421"/>
                <a:gd name="connsiteY13" fmla="*/ 593787 h 1910791"/>
                <a:gd name="connsiteX14" fmla="*/ 1099358 w 1132421"/>
                <a:gd name="connsiteY14" fmla="*/ 619434 h 1910791"/>
                <a:gd name="connsiteX15" fmla="*/ 1089599 w 1132421"/>
                <a:gd name="connsiteY15" fmla="*/ 693557 h 1910791"/>
                <a:gd name="connsiteX16" fmla="*/ 945283 w 1132421"/>
                <a:gd name="connsiteY16" fmla="*/ 943521 h 1910791"/>
                <a:gd name="connsiteX17" fmla="*/ 932025 w 1132421"/>
                <a:gd name="connsiteY17" fmla="*/ 958552 h 1910791"/>
                <a:gd name="connsiteX18" fmla="*/ 933127 w 1132421"/>
                <a:gd name="connsiteY18" fmla="*/ 959654 h 1910791"/>
                <a:gd name="connsiteX19" fmla="*/ 569329 w 1132421"/>
                <a:gd name="connsiteY19" fmla="*/ 1323452 h 1910791"/>
                <a:gd name="connsiteX20" fmla="*/ 459030 w 1132421"/>
                <a:gd name="connsiteY20" fmla="*/ 1396695 h 1910791"/>
                <a:gd name="connsiteX21" fmla="*/ 435832 w 1132421"/>
                <a:gd name="connsiteY21" fmla="*/ 1401209 h 1910791"/>
                <a:gd name="connsiteX22" fmla="*/ 460350 w 1132421"/>
                <a:gd name="connsiteY22" fmla="*/ 1815047 h 1910791"/>
                <a:gd name="connsiteX23" fmla="*/ 225820 w 1132421"/>
                <a:gd name="connsiteY23" fmla="*/ 1910769 h 1910791"/>
                <a:gd name="connsiteX24" fmla="*/ 0 w 1132421"/>
                <a:gd name="connsiteY24" fmla="*/ 1815047 h 1910791"/>
                <a:gd name="connsiteX25" fmla="*/ 34536 w 1132421"/>
                <a:gd name="connsiteY25" fmla="*/ 1232125 h 1910791"/>
                <a:gd name="connsiteX26" fmla="*/ 24553 w 1132421"/>
                <a:gd name="connsiteY26" fmla="*/ 1213153 h 1910791"/>
                <a:gd name="connsiteX27" fmla="*/ 97796 w 1132421"/>
                <a:gd name="connsiteY27" fmla="*/ 851919 h 1910791"/>
                <a:gd name="connsiteX28" fmla="*/ 246504 w 1132421"/>
                <a:gd name="connsiteY28" fmla="*/ 703211 h 1910791"/>
                <a:gd name="connsiteX29" fmla="*/ 292841 w 1132421"/>
                <a:gd name="connsiteY29" fmla="*/ 147897 h 1910791"/>
                <a:gd name="connsiteX30" fmla="*/ 436303 w 1132421"/>
                <a:gd name="connsiteY30" fmla="*/ 26533 h 1910791"/>
                <a:gd name="connsiteX31" fmla="*/ 557667 w 1132421"/>
                <a:gd name="connsiteY31" fmla="*/ 169995 h 1910791"/>
                <a:gd name="connsiteX32" fmla="*/ 529200 w 1132421"/>
                <a:gd name="connsiteY32" fmla="*/ 511148 h 1910791"/>
                <a:gd name="connsiteX33" fmla="*/ 562717 w 1132421"/>
                <a:gd name="connsiteY33" fmla="*/ 556977 h 1910791"/>
                <a:gd name="connsiteX34" fmla="*/ 675124 w 1132421"/>
                <a:gd name="connsiteY34" fmla="*/ 579770 h 1910791"/>
                <a:gd name="connsiteX35" fmla="*/ 714262 w 1132421"/>
                <a:gd name="connsiteY35" fmla="*/ 560232 h 1910791"/>
                <a:gd name="connsiteX36" fmla="*/ 856018 w 1132421"/>
                <a:gd name="connsiteY36" fmla="*/ 314702 h 1910791"/>
                <a:gd name="connsiteX37" fmla="*/ 810616 w 1132421"/>
                <a:gd name="connsiteY37" fmla="*/ 236064 h 1910791"/>
                <a:gd name="connsiteX38" fmla="*/ 806046 w 1132421"/>
                <a:gd name="connsiteY38" fmla="*/ 222473 h 1910791"/>
                <a:gd name="connsiteX39" fmla="*/ 753195 w 1132421"/>
                <a:gd name="connsiteY39" fmla="*/ 169622 h 1910791"/>
                <a:gd name="connsiteX40" fmla="*/ 753195 w 1132421"/>
                <a:gd name="connsiteY40" fmla="*/ 29103 h 1910791"/>
                <a:gd name="connsiteX41" fmla="*/ 823455 w 1132421"/>
                <a:gd name="connsiteY41" fmla="*/ 0 h 1910791"/>
                <a:gd name="connsiteX0" fmla="*/ 225820 w 1132421"/>
                <a:gd name="connsiteY0" fmla="*/ 1910769 h 1971317"/>
                <a:gd name="connsiteX1" fmla="*/ 0 w 1132421"/>
                <a:gd name="connsiteY1" fmla="*/ 1815047 h 1971317"/>
                <a:gd name="connsiteX2" fmla="*/ 34536 w 1132421"/>
                <a:gd name="connsiteY2" fmla="*/ 1232125 h 1971317"/>
                <a:gd name="connsiteX3" fmla="*/ 24553 w 1132421"/>
                <a:gd name="connsiteY3" fmla="*/ 1213153 h 1971317"/>
                <a:gd name="connsiteX4" fmla="*/ 97796 w 1132421"/>
                <a:gd name="connsiteY4" fmla="*/ 851919 h 1971317"/>
                <a:gd name="connsiteX5" fmla="*/ 246504 w 1132421"/>
                <a:gd name="connsiteY5" fmla="*/ 703211 h 1971317"/>
                <a:gd name="connsiteX6" fmla="*/ 292841 w 1132421"/>
                <a:gd name="connsiteY6" fmla="*/ 147897 h 1971317"/>
                <a:gd name="connsiteX7" fmla="*/ 436303 w 1132421"/>
                <a:gd name="connsiteY7" fmla="*/ 26533 h 1971317"/>
                <a:gd name="connsiteX8" fmla="*/ 557667 w 1132421"/>
                <a:gd name="connsiteY8" fmla="*/ 169995 h 1971317"/>
                <a:gd name="connsiteX9" fmla="*/ 529200 w 1132421"/>
                <a:gd name="connsiteY9" fmla="*/ 511148 h 1971317"/>
                <a:gd name="connsiteX10" fmla="*/ 562717 w 1132421"/>
                <a:gd name="connsiteY10" fmla="*/ 556977 h 1971317"/>
                <a:gd name="connsiteX11" fmla="*/ 675124 w 1132421"/>
                <a:gd name="connsiteY11" fmla="*/ 579770 h 1971317"/>
                <a:gd name="connsiteX12" fmla="*/ 714262 w 1132421"/>
                <a:gd name="connsiteY12" fmla="*/ 560232 h 1971317"/>
                <a:gd name="connsiteX13" fmla="*/ 856018 w 1132421"/>
                <a:gd name="connsiteY13" fmla="*/ 314702 h 1971317"/>
                <a:gd name="connsiteX14" fmla="*/ 810616 w 1132421"/>
                <a:gd name="connsiteY14" fmla="*/ 236064 h 1971317"/>
                <a:gd name="connsiteX15" fmla="*/ 806046 w 1132421"/>
                <a:gd name="connsiteY15" fmla="*/ 222473 h 1971317"/>
                <a:gd name="connsiteX16" fmla="*/ 753195 w 1132421"/>
                <a:gd name="connsiteY16" fmla="*/ 169622 h 1971317"/>
                <a:gd name="connsiteX17" fmla="*/ 753195 w 1132421"/>
                <a:gd name="connsiteY17" fmla="*/ 29103 h 1971317"/>
                <a:gd name="connsiteX18" fmla="*/ 823455 w 1132421"/>
                <a:gd name="connsiteY18" fmla="*/ 0 h 1971317"/>
                <a:gd name="connsiteX19" fmla="*/ 893714 w 1132421"/>
                <a:gd name="connsiteY19" fmla="*/ 29103 h 1971317"/>
                <a:gd name="connsiteX20" fmla="*/ 952625 w 1132421"/>
                <a:gd name="connsiteY20" fmla="*/ 88015 h 1971317"/>
                <a:gd name="connsiteX21" fmla="*/ 974452 w 1132421"/>
                <a:gd name="connsiteY21" fmla="*/ 120884 h 1971317"/>
                <a:gd name="connsiteX22" fmla="*/ 1052498 w 1132421"/>
                <a:gd name="connsiteY22" fmla="*/ 257569 h 1971317"/>
                <a:gd name="connsiteX23" fmla="*/ 1059884 w 1132421"/>
                <a:gd name="connsiteY23" fmla="*/ 279534 h 1971317"/>
                <a:gd name="connsiteX24" fmla="*/ 1065518 w 1132421"/>
                <a:gd name="connsiteY24" fmla="*/ 291081 h 1971317"/>
                <a:gd name="connsiteX25" fmla="*/ 1068168 w 1132421"/>
                <a:gd name="connsiteY25" fmla="*/ 329080 h 1971317"/>
                <a:gd name="connsiteX26" fmla="*/ 1064536 w 1132421"/>
                <a:gd name="connsiteY26" fmla="*/ 339881 h 1971317"/>
                <a:gd name="connsiteX27" fmla="*/ 1115999 w 1132421"/>
                <a:gd name="connsiteY27" fmla="*/ 429019 h 1971317"/>
                <a:gd name="connsiteX28" fmla="*/ 1123384 w 1132421"/>
                <a:gd name="connsiteY28" fmla="*/ 450982 h 1971317"/>
                <a:gd name="connsiteX29" fmla="*/ 1129019 w 1132421"/>
                <a:gd name="connsiteY29" fmla="*/ 462530 h 1971317"/>
                <a:gd name="connsiteX30" fmla="*/ 1119093 w 1132421"/>
                <a:gd name="connsiteY30" fmla="*/ 537928 h 1971317"/>
                <a:gd name="connsiteX31" fmla="*/ 1086843 w 1132421"/>
                <a:gd name="connsiteY31" fmla="*/ 593787 h 1971317"/>
                <a:gd name="connsiteX32" fmla="*/ 1099358 w 1132421"/>
                <a:gd name="connsiteY32" fmla="*/ 619434 h 1971317"/>
                <a:gd name="connsiteX33" fmla="*/ 1089599 w 1132421"/>
                <a:gd name="connsiteY33" fmla="*/ 693557 h 1971317"/>
                <a:gd name="connsiteX34" fmla="*/ 945283 w 1132421"/>
                <a:gd name="connsiteY34" fmla="*/ 943521 h 1971317"/>
                <a:gd name="connsiteX35" fmla="*/ 932025 w 1132421"/>
                <a:gd name="connsiteY35" fmla="*/ 958552 h 1971317"/>
                <a:gd name="connsiteX36" fmla="*/ 933127 w 1132421"/>
                <a:gd name="connsiteY36" fmla="*/ 959654 h 1971317"/>
                <a:gd name="connsiteX37" fmla="*/ 569329 w 1132421"/>
                <a:gd name="connsiteY37" fmla="*/ 1323452 h 1971317"/>
                <a:gd name="connsiteX38" fmla="*/ 459030 w 1132421"/>
                <a:gd name="connsiteY38" fmla="*/ 1396695 h 1971317"/>
                <a:gd name="connsiteX39" fmla="*/ 435832 w 1132421"/>
                <a:gd name="connsiteY39" fmla="*/ 1401209 h 1971317"/>
                <a:gd name="connsiteX40" fmla="*/ 460350 w 1132421"/>
                <a:gd name="connsiteY40" fmla="*/ 1815047 h 1971317"/>
                <a:gd name="connsiteX41" fmla="*/ 286368 w 1132421"/>
                <a:gd name="connsiteY41" fmla="*/ 1971317 h 1971317"/>
                <a:gd name="connsiteX0" fmla="*/ 225820 w 1132421"/>
                <a:gd name="connsiteY0" fmla="*/ 1910769 h 1910769"/>
                <a:gd name="connsiteX1" fmla="*/ 0 w 1132421"/>
                <a:gd name="connsiteY1" fmla="*/ 1815047 h 1910769"/>
                <a:gd name="connsiteX2" fmla="*/ 34536 w 1132421"/>
                <a:gd name="connsiteY2" fmla="*/ 1232125 h 1910769"/>
                <a:gd name="connsiteX3" fmla="*/ 24553 w 1132421"/>
                <a:gd name="connsiteY3" fmla="*/ 1213153 h 1910769"/>
                <a:gd name="connsiteX4" fmla="*/ 97796 w 1132421"/>
                <a:gd name="connsiteY4" fmla="*/ 851919 h 1910769"/>
                <a:gd name="connsiteX5" fmla="*/ 246504 w 1132421"/>
                <a:gd name="connsiteY5" fmla="*/ 703211 h 1910769"/>
                <a:gd name="connsiteX6" fmla="*/ 292841 w 1132421"/>
                <a:gd name="connsiteY6" fmla="*/ 147897 h 1910769"/>
                <a:gd name="connsiteX7" fmla="*/ 436303 w 1132421"/>
                <a:gd name="connsiteY7" fmla="*/ 26533 h 1910769"/>
                <a:gd name="connsiteX8" fmla="*/ 557667 w 1132421"/>
                <a:gd name="connsiteY8" fmla="*/ 169995 h 1910769"/>
                <a:gd name="connsiteX9" fmla="*/ 529200 w 1132421"/>
                <a:gd name="connsiteY9" fmla="*/ 511148 h 1910769"/>
                <a:gd name="connsiteX10" fmla="*/ 562717 w 1132421"/>
                <a:gd name="connsiteY10" fmla="*/ 556977 h 1910769"/>
                <a:gd name="connsiteX11" fmla="*/ 675124 w 1132421"/>
                <a:gd name="connsiteY11" fmla="*/ 579770 h 1910769"/>
                <a:gd name="connsiteX12" fmla="*/ 714262 w 1132421"/>
                <a:gd name="connsiteY12" fmla="*/ 560232 h 1910769"/>
                <a:gd name="connsiteX13" fmla="*/ 856018 w 1132421"/>
                <a:gd name="connsiteY13" fmla="*/ 314702 h 1910769"/>
                <a:gd name="connsiteX14" fmla="*/ 810616 w 1132421"/>
                <a:gd name="connsiteY14" fmla="*/ 236064 h 1910769"/>
                <a:gd name="connsiteX15" fmla="*/ 806046 w 1132421"/>
                <a:gd name="connsiteY15" fmla="*/ 222473 h 1910769"/>
                <a:gd name="connsiteX16" fmla="*/ 753195 w 1132421"/>
                <a:gd name="connsiteY16" fmla="*/ 169622 h 1910769"/>
                <a:gd name="connsiteX17" fmla="*/ 753195 w 1132421"/>
                <a:gd name="connsiteY17" fmla="*/ 29103 h 1910769"/>
                <a:gd name="connsiteX18" fmla="*/ 823455 w 1132421"/>
                <a:gd name="connsiteY18" fmla="*/ 0 h 1910769"/>
                <a:gd name="connsiteX19" fmla="*/ 893714 w 1132421"/>
                <a:gd name="connsiteY19" fmla="*/ 29103 h 1910769"/>
                <a:gd name="connsiteX20" fmla="*/ 952625 w 1132421"/>
                <a:gd name="connsiteY20" fmla="*/ 88015 h 1910769"/>
                <a:gd name="connsiteX21" fmla="*/ 974452 w 1132421"/>
                <a:gd name="connsiteY21" fmla="*/ 120884 h 1910769"/>
                <a:gd name="connsiteX22" fmla="*/ 1052498 w 1132421"/>
                <a:gd name="connsiteY22" fmla="*/ 257569 h 1910769"/>
                <a:gd name="connsiteX23" fmla="*/ 1059884 w 1132421"/>
                <a:gd name="connsiteY23" fmla="*/ 279534 h 1910769"/>
                <a:gd name="connsiteX24" fmla="*/ 1065518 w 1132421"/>
                <a:gd name="connsiteY24" fmla="*/ 291081 h 1910769"/>
                <a:gd name="connsiteX25" fmla="*/ 1068168 w 1132421"/>
                <a:gd name="connsiteY25" fmla="*/ 329080 h 1910769"/>
                <a:gd name="connsiteX26" fmla="*/ 1064536 w 1132421"/>
                <a:gd name="connsiteY26" fmla="*/ 339881 h 1910769"/>
                <a:gd name="connsiteX27" fmla="*/ 1115999 w 1132421"/>
                <a:gd name="connsiteY27" fmla="*/ 429019 h 1910769"/>
                <a:gd name="connsiteX28" fmla="*/ 1123384 w 1132421"/>
                <a:gd name="connsiteY28" fmla="*/ 450982 h 1910769"/>
                <a:gd name="connsiteX29" fmla="*/ 1129019 w 1132421"/>
                <a:gd name="connsiteY29" fmla="*/ 462530 h 1910769"/>
                <a:gd name="connsiteX30" fmla="*/ 1119093 w 1132421"/>
                <a:gd name="connsiteY30" fmla="*/ 537928 h 1910769"/>
                <a:gd name="connsiteX31" fmla="*/ 1086843 w 1132421"/>
                <a:gd name="connsiteY31" fmla="*/ 593787 h 1910769"/>
                <a:gd name="connsiteX32" fmla="*/ 1099358 w 1132421"/>
                <a:gd name="connsiteY32" fmla="*/ 619434 h 1910769"/>
                <a:gd name="connsiteX33" fmla="*/ 1089599 w 1132421"/>
                <a:gd name="connsiteY33" fmla="*/ 693557 h 1910769"/>
                <a:gd name="connsiteX34" fmla="*/ 945283 w 1132421"/>
                <a:gd name="connsiteY34" fmla="*/ 943521 h 1910769"/>
                <a:gd name="connsiteX35" fmla="*/ 932025 w 1132421"/>
                <a:gd name="connsiteY35" fmla="*/ 958552 h 1910769"/>
                <a:gd name="connsiteX36" fmla="*/ 933127 w 1132421"/>
                <a:gd name="connsiteY36" fmla="*/ 959654 h 1910769"/>
                <a:gd name="connsiteX37" fmla="*/ 569329 w 1132421"/>
                <a:gd name="connsiteY37" fmla="*/ 1323452 h 1910769"/>
                <a:gd name="connsiteX38" fmla="*/ 459030 w 1132421"/>
                <a:gd name="connsiteY38" fmla="*/ 1396695 h 1910769"/>
                <a:gd name="connsiteX39" fmla="*/ 435832 w 1132421"/>
                <a:gd name="connsiteY39" fmla="*/ 1401209 h 1910769"/>
                <a:gd name="connsiteX40" fmla="*/ 460350 w 1132421"/>
                <a:gd name="connsiteY40" fmla="*/ 1815047 h 1910769"/>
                <a:gd name="connsiteX0" fmla="*/ 0 w 1132421"/>
                <a:gd name="connsiteY0" fmla="*/ 1815047 h 1815047"/>
                <a:gd name="connsiteX1" fmla="*/ 34536 w 1132421"/>
                <a:gd name="connsiteY1" fmla="*/ 1232125 h 1815047"/>
                <a:gd name="connsiteX2" fmla="*/ 24553 w 1132421"/>
                <a:gd name="connsiteY2" fmla="*/ 1213153 h 1815047"/>
                <a:gd name="connsiteX3" fmla="*/ 97796 w 1132421"/>
                <a:gd name="connsiteY3" fmla="*/ 851919 h 1815047"/>
                <a:gd name="connsiteX4" fmla="*/ 246504 w 1132421"/>
                <a:gd name="connsiteY4" fmla="*/ 703211 h 1815047"/>
                <a:gd name="connsiteX5" fmla="*/ 292841 w 1132421"/>
                <a:gd name="connsiteY5" fmla="*/ 147897 h 1815047"/>
                <a:gd name="connsiteX6" fmla="*/ 436303 w 1132421"/>
                <a:gd name="connsiteY6" fmla="*/ 26533 h 1815047"/>
                <a:gd name="connsiteX7" fmla="*/ 557667 w 1132421"/>
                <a:gd name="connsiteY7" fmla="*/ 169995 h 1815047"/>
                <a:gd name="connsiteX8" fmla="*/ 529200 w 1132421"/>
                <a:gd name="connsiteY8" fmla="*/ 511148 h 1815047"/>
                <a:gd name="connsiteX9" fmla="*/ 562717 w 1132421"/>
                <a:gd name="connsiteY9" fmla="*/ 556977 h 1815047"/>
                <a:gd name="connsiteX10" fmla="*/ 675124 w 1132421"/>
                <a:gd name="connsiteY10" fmla="*/ 579770 h 1815047"/>
                <a:gd name="connsiteX11" fmla="*/ 714262 w 1132421"/>
                <a:gd name="connsiteY11" fmla="*/ 560232 h 1815047"/>
                <a:gd name="connsiteX12" fmla="*/ 856018 w 1132421"/>
                <a:gd name="connsiteY12" fmla="*/ 314702 h 1815047"/>
                <a:gd name="connsiteX13" fmla="*/ 810616 w 1132421"/>
                <a:gd name="connsiteY13" fmla="*/ 236064 h 1815047"/>
                <a:gd name="connsiteX14" fmla="*/ 806046 w 1132421"/>
                <a:gd name="connsiteY14" fmla="*/ 222473 h 1815047"/>
                <a:gd name="connsiteX15" fmla="*/ 753195 w 1132421"/>
                <a:gd name="connsiteY15" fmla="*/ 169622 h 1815047"/>
                <a:gd name="connsiteX16" fmla="*/ 753195 w 1132421"/>
                <a:gd name="connsiteY16" fmla="*/ 29103 h 1815047"/>
                <a:gd name="connsiteX17" fmla="*/ 823455 w 1132421"/>
                <a:gd name="connsiteY17" fmla="*/ 0 h 1815047"/>
                <a:gd name="connsiteX18" fmla="*/ 893714 w 1132421"/>
                <a:gd name="connsiteY18" fmla="*/ 29103 h 1815047"/>
                <a:gd name="connsiteX19" fmla="*/ 952625 w 1132421"/>
                <a:gd name="connsiteY19" fmla="*/ 88015 h 1815047"/>
                <a:gd name="connsiteX20" fmla="*/ 974452 w 1132421"/>
                <a:gd name="connsiteY20" fmla="*/ 120884 h 1815047"/>
                <a:gd name="connsiteX21" fmla="*/ 1052498 w 1132421"/>
                <a:gd name="connsiteY21" fmla="*/ 257569 h 1815047"/>
                <a:gd name="connsiteX22" fmla="*/ 1059884 w 1132421"/>
                <a:gd name="connsiteY22" fmla="*/ 279534 h 1815047"/>
                <a:gd name="connsiteX23" fmla="*/ 1065518 w 1132421"/>
                <a:gd name="connsiteY23" fmla="*/ 291081 h 1815047"/>
                <a:gd name="connsiteX24" fmla="*/ 1068168 w 1132421"/>
                <a:gd name="connsiteY24" fmla="*/ 329080 h 1815047"/>
                <a:gd name="connsiteX25" fmla="*/ 1064536 w 1132421"/>
                <a:gd name="connsiteY25" fmla="*/ 339881 h 1815047"/>
                <a:gd name="connsiteX26" fmla="*/ 1115999 w 1132421"/>
                <a:gd name="connsiteY26" fmla="*/ 429019 h 1815047"/>
                <a:gd name="connsiteX27" fmla="*/ 1123384 w 1132421"/>
                <a:gd name="connsiteY27" fmla="*/ 450982 h 1815047"/>
                <a:gd name="connsiteX28" fmla="*/ 1129019 w 1132421"/>
                <a:gd name="connsiteY28" fmla="*/ 462530 h 1815047"/>
                <a:gd name="connsiteX29" fmla="*/ 1119093 w 1132421"/>
                <a:gd name="connsiteY29" fmla="*/ 537928 h 1815047"/>
                <a:gd name="connsiteX30" fmla="*/ 1086843 w 1132421"/>
                <a:gd name="connsiteY30" fmla="*/ 593787 h 1815047"/>
                <a:gd name="connsiteX31" fmla="*/ 1099358 w 1132421"/>
                <a:gd name="connsiteY31" fmla="*/ 619434 h 1815047"/>
                <a:gd name="connsiteX32" fmla="*/ 1089599 w 1132421"/>
                <a:gd name="connsiteY32" fmla="*/ 693557 h 1815047"/>
                <a:gd name="connsiteX33" fmla="*/ 945283 w 1132421"/>
                <a:gd name="connsiteY33" fmla="*/ 943521 h 1815047"/>
                <a:gd name="connsiteX34" fmla="*/ 932025 w 1132421"/>
                <a:gd name="connsiteY34" fmla="*/ 958552 h 1815047"/>
                <a:gd name="connsiteX35" fmla="*/ 933127 w 1132421"/>
                <a:gd name="connsiteY35" fmla="*/ 959654 h 1815047"/>
                <a:gd name="connsiteX36" fmla="*/ 569329 w 1132421"/>
                <a:gd name="connsiteY36" fmla="*/ 1323452 h 1815047"/>
                <a:gd name="connsiteX37" fmla="*/ 459030 w 1132421"/>
                <a:gd name="connsiteY37" fmla="*/ 1396695 h 1815047"/>
                <a:gd name="connsiteX38" fmla="*/ 435832 w 1132421"/>
                <a:gd name="connsiteY38" fmla="*/ 1401209 h 1815047"/>
                <a:gd name="connsiteX39" fmla="*/ 460350 w 1132421"/>
                <a:gd name="connsiteY39" fmla="*/ 1815047 h 18150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1132421" h="1815047">
                  <a:moveTo>
                    <a:pt x="0" y="1815047"/>
                  </a:moveTo>
                  <a:lnTo>
                    <a:pt x="34536" y="1232125"/>
                  </a:lnTo>
                  <a:lnTo>
                    <a:pt x="24553" y="1213153"/>
                  </a:lnTo>
                  <a:cubicBezTo>
                    <a:pt x="-24276" y="1092741"/>
                    <a:pt x="138" y="949576"/>
                    <a:pt x="97796" y="851919"/>
                  </a:cubicBezTo>
                  <a:lnTo>
                    <a:pt x="246504" y="703211"/>
                  </a:lnTo>
                  <a:lnTo>
                    <a:pt x="292841" y="147897"/>
                  </a:lnTo>
                  <a:cubicBezTo>
                    <a:pt x="298943" y="74767"/>
                    <a:pt x="363173" y="20431"/>
                    <a:pt x="436303" y="26533"/>
                  </a:cubicBezTo>
                  <a:cubicBezTo>
                    <a:pt x="509433" y="32635"/>
                    <a:pt x="563769" y="96865"/>
                    <a:pt x="557667" y="169995"/>
                  </a:cubicBezTo>
                  <a:lnTo>
                    <a:pt x="529200" y="511148"/>
                  </a:lnTo>
                  <a:lnTo>
                    <a:pt x="562717" y="556977"/>
                  </a:lnTo>
                  <a:cubicBezTo>
                    <a:pt x="593838" y="584853"/>
                    <a:pt x="633866" y="593137"/>
                    <a:pt x="675124" y="579770"/>
                  </a:cubicBezTo>
                  <a:lnTo>
                    <a:pt x="714262" y="560232"/>
                  </a:lnTo>
                  <a:lnTo>
                    <a:pt x="856018" y="314702"/>
                  </a:lnTo>
                  <a:lnTo>
                    <a:pt x="810616" y="236064"/>
                  </a:lnTo>
                  <a:lnTo>
                    <a:pt x="806046" y="222473"/>
                  </a:lnTo>
                  <a:lnTo>
                    <a:pt x="753195" y="169622"/>
                  </a:lnTo>
                  <a:cubicBezTo>
                    <a:pt x="714392" y="130819"/>
                    <a:pt x="714392" y="67906"/>
                    <a:pt x="753195" y="29103"/>
                  </a:cubicBezTo>
                  <a:cubicBezTo>
                    <a:pt x="772597" y="9701"/>
                    <a:pt x="798026" y="0"/>
                    <a:pt x="823455" y="0"/>
                  </a:cubicBezTo>
                  <a:cubicBezTo>
                    <a:pt x="848884" y="0"/>
                    <a:pt x="874313" y="9701"/>
                    <a:pt x="893714" y="29103"/>
                  </a:cubicBezTo>
                  <a:lnTo>
                    <a:pt x="952625" y="88015"/>
                  </a:lnTo>
                  <a:cubicBezTo>
                    <a:pt x="962326" y="97716"/>
                    <a:pt x="969601" y="108923"/>
                    <a:pt x="974452" y="120884"/>
                  </a:cubicBezTo>
                  <a:lnTo>
                    <a:pt x="1052498" y="257569"/>
                  </a:lnTo>
                  <a:lnTo>
                    <a:pt x="1059884" y="279534"/>
                  </a:lnTo>
                  <a:lnTo>
                    <a:pt x="1065518" y="291081"/>
                  </a:lnTo>
                  <a:cubicBezTo>
                    <a:pt x="1068809" y="303362"/>
                    <a:pt x="1069757" y="316271"/>
                    <a:pt x="1068168" y="329080"/>
                  </a:cubicBezTo>
                  <a:lnTo>
                    <a:pt x="1064536" y="339881"/>
                  </a:lnTo>
                  <a:lnTo>
                    <a:pt x="1115999" y="429019"/>
                  </a:lnTo>
                  <a:lnTo>
                    <a:pt x="1123384" y="450982"/>
                  </a:lnTo>
                  <a:lnTo>
                    <a:pt x="1129019" y="462530"/>
                  </a:lnTo>
                  <a:cubicBezTo>
                    <a:pt x="1135601" y="487093"/>
                    <a:pt x="1132812" y="514166"/>
                    <a:pt x="1119093" y="537928"/>
                  </a:cubicBezTo>
                  <a:lnTo>
                    <a:pt x="1086843" y="593787"/>
                  </a:lnTo>
                  <a:lnTo>
                    <a:pt x="1099358" y="619434"/>
                  </a:lnTo>
                  <a:cubicBezTo>
                    <a:pt x="1105828" y="643581"/>
                    <a:pt x="1103087" y="670197"/>
                    <a:pt x="1089599" y="693557"/>
                  </a:cubicBezTo>
                  <a:lnTo>
                    <a:pt x="945283" y="943521"/>
                  </a:lnTo>
                  <a:lnTo>
                    <a:pt x="932025" y="958552"/>
                  </a:lnTo>
                  <a:lnTo>
                    <a:pt x="933127" y="959654"/>
                  </a:lnTo>
                  <a:lnTo>
                    <a:pt x="569329" y="1323452"/>
                  </a:lnTo>
                  <a:cubicBezTo>
                    <a:pt x="536776" y="1356005"/>
                    <a:pt x="499167" y="1380419"/>
                    <a:pt x="459030" y="1396695"/>
                  </a:cubicBezTo>
                  <a:lnTo>
                    <a:pt x="435832" y="1401209"/>
                  </a:lnTo>
                  <a:lnTo>
                    <a:pt x="460350" y="1815047"/>
                  </a:lnTo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13" name="グループ化 412">
            <a:extLst>
              <a:ext uri="{FF2B5EF4-FFF2-40B4-BE49-F238E27FC236}">
                <a16:creationId xmlns:a16="http://schemas.microsoft.com/office/drawing/2014/main" id="{602510D7-AF50-48C2-897B-82584756BF95}"/>
              </a:ext>
            </a:extLst>
          </p:cNvPr>
          <p:cNvGrpSpPr/>
          <p:nvPr/>
        </p:nvGrpSpPr>
        <p:grpSpPr>
          <a:xfrm>
            <a:off x="4653179" y="1778327"/>
            <a:ext cx="2719396" cy="2719376"/>
            <a:chOff x="8114194" y="4014071"/>
            <a:chExt cx="1691000" cy="1690988"/>
          </a:xfrm>
        </p:grpSpPr>
        <p:sp>
          <p:nvSpPr>
            <p:cNvPr id="414" name="楕円 413">
              <a:extLst>
                <a:ext uri="{FF2B5EF4-FFF2-40B4-BE49-F238E27FC236}">
                  <a16:creationId xmlns:a16="http://schemas.microsoft.com/office/drawing/2014/main" id="{DA08CC6E-FFCB-46BC-B861-57156CE12517}"/>
                </a:ext>
              </a:extLst>
            </p:cNvPr>
            <p:cNvSpPr/>
            <p:nvPr/>
          </p:nvSpPr>
          <p:spPr>
            <a:xfrm>
              <a:off x="8693342" y="4593170"/>
              <a:ext cx="532782" cy="532777"/>
            </a:xfrm>
            <a:prstGeom prst="ellipse">
              <a:avLst/>
            </a:pr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15" name="フリーフォーム: 図形 414">
              <a:extLst>
                <a:ext uri="{FF2B5EF4-FFF2-40B4-BE49-F238E27FC236}">
                  <a16:creationId xmlns:a16="http://schemas.microsoft.com/office/drawing/2014/main" id="{356F3950-A7DC-4F55-B57C-9C908CC753FE}"/>
                </a:ext>
              </a:extLst>
            </p:cNvPr>
            <p:cNvSpPr/>
            <p:nvPr/>
          </p:nvSpPr>
          <p:spPr>
            <a:xfrm>
              <a:off x="8114194" y="4014071"/>
              <a:ext cx="1691000" cy="1690988"/>
            </a:xfrm>
            <a:custGeom>
              <a:avLst/>
              <a:gdLst>
                <a:gd name="connsiteX0" fmla="*/ 22860 w 512592"/>
                <a:gd name="connsiteY0" fmla="*/ 0 h 512592"/>
                <a:gd name="connsiteX1" fmla="*/ 39024 w 512592"/>
                <a:gd name="connsiteY1" fmla="*/ 6696 h 512592"/>
                <a:gd name="connsiteX2" fmla="*/ 256296 w 512592"/>
                <a:gd name="connsiteY2" fmla="*/ 223968 h 512592"/>
                <a:gd name="connsiteX3" fmla="*/ 473568 w 512592"/>
                <a:gd name="connsiteY3" fmla="*/ 6696 h 512592"/>
                <a:gd name="connsiteX4" fmla="*/ 505897 w 512592"/>
                <a:gd name="connsiteY4" fmla="*/ 6696 h 512592"/>
                <a:gd name="connsiteX5" fmla="*/ 505897 w 512592"/>
                <a:gd name="connsiteY5" fmla="*/ 39025 h 512592"/>
                <a:gd name="connsiteX6" fmla="*/ 288625 w 512592"/>
                <a:gd name="connsiteY6" fmla="*/ 256297 h 512592"/>
                <a:gd name="connsiteX7" fmla="*/ 505896 w 512592"/>
                <a:gd name="connsiteY7" fmla="*/ 473568 h 512592"/>
                <a:gd name="connsiteX8" fmla="*/ 505896 w 512592"/>
                <a:gd name="connsiteY8" fmla="*/ 505897 h 512592"/>
                <a:gd name="connsiteX9" fmla="*/ 473567 w 512592"/>
                <a:gd name="connsiteY9" fmla="*/ 505897 h 512592"/>
                <a:gd name="connsiteX10" fmla="*/ 256297 w 512592"/>
                <a:gd name="connsiteY10" fmla="*/ 288625 h 512592"/>
                <a:gd name="connsiteX11" fmla="*/ 39024 w 512592"/>
                <a:gd name="connsiteY11" fmla="*/ 505896 h 512592"/>
                <a:gd name="connsiteX12" fmla="*/ 6695 w 512592"/>
                <a:gd name="connsiteY12" fmla="*/ 505896 h 512592"/>
                <a:gd name="connsiteX13" fmla="*/ 6697 w 512592"/>
                <a:gd name="connsiteY13" fmla="*/ 505896 h 512592"/>
                <a:gd name="connsiteX14" fmla="*/ 6697 w 512592"/>
                <a:gd name="connsiteY14" fmla="*/ 473567 h 512592"/>
                <a:gd name="connsiteX15" fmla="*/ 223968 w 512592"/>
                <a:gd name="connsiteY15" fmla="*/ 256296 h 512592"/>
                <a:gd name="connsiteX16" fmla="*/ 6695 w 512592"/>
                <a:gd name="connsiteY16" fmla="*/ 39023 h 512592"/>
                <a:gd name="connsiteX17" fmla="*/ 6695 w 512592"/>
                <a:gd name="connsiteY17" fmla="*/ 6694 h 512592"/>
                <a:gd name="connsiteX18" fmla="*/ 6695 w 512592"/>
                <a:gd name="connsiteY18" fmla="*/ 6696 h 512592"/>
                <a:gd name="connsiteX19" fmla="*/ 22860 w 512592"/>
                <a:gd name="connsiteY19" fmla="*/ 0 h 5125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512592" h="512592">
                  <a:moveTo>
                    <a:pt x="22860" y="0"/>
                  </a:moveTo>
                  <a:cubicBezTo>
                    <a:pt x="28710" y="0"/>
                    <a:pt x="34561" y="2232"/>
                    <a:pt x="39024" y="6696"/>
                  </a:cubicBezTo>
                  <a:lnTo>
                    <a:pt x="256296" y="223968"/>
                  </a:lnTo>
                  <a:lnTo>
                    <a:pt x="473568" y="6696"/>
                  </a:lnTo>
                  <a:cubicBezTo>
                    <a:pt x="482495" y="-2231"/>
                    <a:pt x="496970" y="-2231"/>
                    <a:pt x="505897" y="6696"/>
                  </a:cubicBezTo>
                  <a:cubicBezTo>
                    <a:pt x="514824" y="15623"/>
                    <a:pt x="514824" y="30097"/>
                    <a:pt x="505897" y="39025"/>
                  </a:cubicBezTo>
                  <a:lnTo>
                    <a:pt x="288625" y="256297"/>
                  </a:lnTo>
                  <a:lnTo>
                    <a:pt x="505896" y="473568"/>
                  </a:lnTo>
                  <a:cubicBezTo>
                    <a:pt x="514824" y="482495"/>
                    <a:pt x="514824" y="496970"/>
                    <a:pt x="505896" y="505897"/>
                  </a:cubicBezTo>
                  <a:cubicBezTo>
                    <a:pt x="496969" y="514824"/>
                    <a:pt x="482495" y="514824"/>
                    <a:pt x="473567" y="505897"/>
                  </a:cubicBezTo>
                  <a:lnTo>
                    <a:pt x="256297" y="288625"/>
                  </a:lnTo>
                  <a:lnTo>
                    <a:pt x="39024" y="505896"/>
                  </a:lnTo>
                  <a:cubicBezTo>
                    <a:pt x="30097" y="514824"/>
                    <a:pt x="15622" y="514824"/>
                    <a:pt x="6695" y="505896"/>
                  </a:cubicBezTo>
                  <a:lnTo>
                    <a:pt x="6697" y="505896"/>
                  </a:lnTo>
                  <a:cubicBezTo>
                    <a:pt x="-2231" y="496969"/>
                    <a:pt x="-2231" y="482495"/>
                    <a:pt x="6697" y="473567"/>
                  </a:cubicBezTo>
                  <a:lnTo>
                    <a:pt x="223968" y="256296"/>
                  </a:lnTo>
                  <a:lnTo>
                    <a:pt x="6695" y="39023"/>
                  </a:lnTo>
                  <a:cubicBezTo>
                    <a:pt x="-2232" y="30096"/>
                    <a:pt x="-2232" y="15622"/>
                    <a:pt x="6695" y="6694"/>
                  </a:cubicBezTo>
                  <a:lnTo>
                    <a:pt x="6695" y="6696"/>
                  </a:lnTo>
                  <a:cubicBezTo>
                    <a:pt x="11159" y="2232"/>
                    <a:pt x="17009" y="0"/>
                    <a:pt x="22860" y="0"/>
                  </a:cubicBez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6761219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"/>
    </mc:Choice>
    <mc:Fallback>
      <p:transition spd="slow" advClick="0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53" presetClass="exit" presetSubtype="32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anim calcmode="lin" valueType="num">
                                      <p:cBhvr>
                                        <p:cTn id="13" dur="500"/>
                                        <p:tgtEl>
                                          <p:spTgt spid="4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/>
                                        <p:tgtEl>
                                          <p:spTgt spid="4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15" dur="500"/>
                                        <p:tgtEl>
                                          <p:spTgt spid="4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53" presetClass="exit" presetSubtype="32" fill="hold" nodeType="withEffect">
                                  <p:stCondLst>
                                    <p:cond delay="2000"/>
                                  </p:stCondLst>
                                  <p:childTnLst>
                                    <p:anim calcmode="lin" valueType="num">
                                      <p:cBhvr>
                                        <p:cTn id="18" dur="500"/>
                                        <p:tgtEl>
                                          <p:spTgt spid="4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/>
                                        <p:tgtEl>
                                          <p:spTgt spid="4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0" dur="500"/>
                                        <p:tgtEl>
                                          <p:spTgt spid="4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8" name="グループ化 117">
            <a:extLst>
              <a:ext uri="{FF2B5EF4-FFF2-40B4-BE49-F238E27FC236}">
                <a16:creationId xmlns:a16="http://schemas.microsoft.com/office/drawing/2014/main" id="{177C3C57-12B6-47C8-A46D-872D09554668}"/>
              </a:ext>
            </a:extLst>
          </p:cNvPr>
          <p:cNvGrpSpPr/>
          <p:nvPr/>
        </p:nvGrpSpPr>
        <p:grpSpPr>
          <a:xfrm>
            <a:off x="-3040015" y="3242527"/>
            <a:ext cx="2584044" cy="372946"/>
            <a:chOff x="521462" y="4806308"/>
            <a:chExt cx="2773832" cy="400338"/>
          </a:xfrm>
        </p:grpSpPr>
        <p:sp>
          <p:nvSpPr>
            <p:cNvPr id="119" name="四角形: 上の 2 つの角を丸める 5">
              <a:extLst>
                <a:ext uri="{FF2B5EF4-FFF2-40B4-BE49-F238E27FC236}">
                  <a16:creationId xmlns:a16="http://schemas.microsoft.com/office/drawing/2014/main" id="{B2DFA5F1-4B42-4AAB-8FAD-96B0F96C97EA}"/>
                </a:ext>
              </a:extLst>
            </p:cNvPr>
            <p:cNvSpPr/>
            <p:nvPr/>
          </p:nvSpPr>
          <p:spPr>
            <a:xfrm rot="16200000">
              <a:off x="2654968" y="4611932"/>
              <a:ext cx="400338" cy="789089"/>
            </a:xfrm>
            <a:custGeom>
              <a:avLst/>
              <a:gdLst>
                <a:gd name="connsiteX0" fmla="*/ 200169 w 400338"/>
                <a:gd name="connsiteY0" fmla="*/ 0 h 627164"/>
                <a:gd name="connsiteX1" fmla="*/ 200169 w 400338"/>
                <a:gd name="connsiteY1" fmla="*/ 0 h 627164"/>
                <a:gd name="connsiteX2" fmla="*/ 400338 w 400338"/>
                <a:gd name="connsiteY2" fmla="*/ 200169 h 627164"/>
                <a:gd name="connsiteX3" fmla="*/ 400338 w 400338"/>
                <a:gd name="connsiteY3" fmla="*/ 579492 h 627164"/>
                <a:gd name="connsiteX4" fmla="*/ 352666 w 400338"/>
                <a:gd name="connsiteY4" fmla="*/ 627164 h 627164"/>
                <a:gd name="connsiteX5" fmla="*/ 47672 w 400338"/>
                <a:gd name="connsiteY5" fmla="*/ 627164 h 627164"/>
                <a:gd name="connsiteX6" fmla="*/ 0 w 400338"/>
                <a:gd name="connsiteY6" fmla="*/ 579492 h 627164"/>
                <a:gd name="connsiteX7" fmla="*/ 0 w 400338"/>
                <a:gd name="connsiteY7" fmla="*/ 200169 h 627164"/>
                <a:gd name="connsiteX8" fmla="*/ 200169 w 400338"/>
                <a:gd name="connsiteY8" fmla="*/ 0 h 627164"/>
                <a:gd name="connsiteX0" fmla="*/ 196994 w 400338"/>
                <a:gd name="connsiteY0" fmla="*/ 0 h 785914"/>
                <a:gd name="connsiteX1" fmla="*/ 200169 w 400338"/>
                <a:gd name="connsiteY1" fmla="*/ 158750 h 785914"/>
                <a:gd name="connsiteX2" fmla="*/ 400338 w 400338"/>
                <a:gd name="connsiteY2" fmla="*/ 358919 h 785914"/>
                <a:gd name="connsiteX3" fmla="*/ 400338 w 400338"/>
                <a:gd name="connsiteY3" fmla="*/ 738242 h 785914"/>
                <a:gd name="connsiteX4" fmla="*/ 352666 w 400338"/>
                <a:gd name="connsiteY4" fmla="*/ 785914 h 785914"/>
                <a:gd name="connsiteX5" fmla="*/ 47672 w 400338"/>
                <a:gd name="connsiteY5" fmla="*/ 785914 h 785914"/>
                <a:gd name="connsiteX6" fmla="*/ 0 w 400338"/>
                <a:gd name="connsiteY6" fmla="*/ 738242 h 785914"/>
                <a:gd name="connsiteX7" fmla="*/ 0 w 400338"/>
                <a:gd name="connsiteY7" fmla="*/ 358919 h 785914"/>
                <a:gd name="connsiteX8" fmla="*/ 196994 w 400338"/>
                <a:gd name="connsiteY8" fmla="*/ 0 h 785914"/>
                <a:gd name="connsiteX0" fmla="*/ 196994 w 400338"/>
                <a:gd name="connsiteY0" fmla="*/ 3175 h 789089"/>
                <a:gd name="connsiteX1" fmla="*/ 196994 w 400338"/>
                <a:gd name="connsiteY1" fmla="*/ 0 h 789089"/>
                <a:gd name="connsiteX2" fmla="*/ 400338 w 400338"/>
                <a:gd name="connsiteY2" fmla="*/ 362094 h 789089"/>
                <a:gd name="connsiteX3" fmla="*/ 400338 w 400338"/>
                <a:gd name="connsiteY3" fmla="*/ 741417 h 789089"/>
                <a:gd name="connsiteX4" fmla="*/ 352666 w 400338"/>
                <a:gd name="connsiteY4" fmla="*/ 789089 h 789089"/>
                <a:gd name="connsiteX5" fmla="*/ 47672 w 400338"/>
                <a:gd name="connsiteY5" fmla="*/ 789089 h 789089"/>
                <a:gd name="connsiteX6" fmla="*/ 0 w 400338"/>
                <a:gd name="connsiteY6" fmla="*/ 741417 h 789089"/>
                <a:gd name="connsiteX7" fmla="*/ 0 w 400338"/>
                <a:gd name="connsiteY7" fmla="*/ 362094 h 789089"/>
                <a:gd name="connsiteX8" fmla="*/ 196994 w 400338"/>
                <a:gd name="connsiteY8" fmla="*/ 3175 h 789089"/>
                <a:gd name="connsiteX0" fmla="*/ 196994 w 400338"/>
                <a:gd name="connsiteY0" fmla="*/ 3176 h 789089"/>
                <a:gd name="connsiteX1" fmla="*/ 196994 w 400338"/>
                <a:gd name="connsiteY1" fmla="*/ 0 h 789089"/>
                <a:gd name="connsiteX2" fmla="*/ 400338 w 400338"/>
                <a:gd name="connsiteY2" fmla="*/ 362094 h 789089"/>
                <a:gd name="connsiteX3" fmla="*/ 400338 w 400338"/>
                <a:gd name="connsiteY3" fmla="*/ 741417 h 789089"/>
                <a:gd name="connsiteX4" fmla="*/ 352666 w 400338"/>
                <a:gd name="connsiteY4" fmla="*/ 789089 h 789089"/>
                <a:gd name="connsiteX5" fmla="*/ 47672 w 400338"/>
                <a:gd name="connsiteY5" fmla="*/ 789089 h 789089"/>
                <a:gd name="connsiteX6" fmla="*/ 0 w 400338"/>
                <a:gd name="connsiteY6" fmla="*/ 741417 h 789089"/>
                <a:gd name="connsiteX7" fmla="*/ 0 w 400338"/>
                <a:gd name="connsiteY7" fmla="*/ 362094 h 789089"/>
                <a:gd name="connsiteX8" fmla="*/ 196994 w 400338"/>
                <a:gd name="connsiteY8" fmla="*/ 3176 h 7890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00338" h="789089">
                  <a:moveTo>
                    <a:pt x="196994" y="3176"/>
                  </a:moveTo>
                  <a:lnTo>
                    <a:pt x="196994" y="0"/>
                  </a:lnTo>
                  <a:cubicBezTo>
                    <a:pt x="307544" y="0"/>
                    <a:pt x="400338" y="251544"/>
                    <a:pt x="400338" y="362094"/>
                  </a:cubicBezTo>
                  <a:lnTo>
                    <a:pt x="400338" y="741417"/>
                  </a:lnTo>
                  <a:cubicBezTo>
                    <a:pt x="400338" y="767746"/>
                    <a:pt x="378995" y="789089"/>
                    <a:pt x="352666" y="789089"/>
                  </a:cubicBezTo>
                  <a:lnTo>
                    <a:pt x="47672" y="789089"/>
                  </a:lnTo>
                  <a:cubicBezTo>
                    <a:pt x="21343" y="789089"/>
                    <a:pt x="0" y="767746"/>
                    <a:pt x="0" y="741417"/>
                  </a:cubicBezTo>
                  <a:lnTo>
                    <a:pt x="0" y="362094"/>
                  </a:lnTo>
                  <a:cubicBezTo>
                    <a:pt x="0" y="251544"/>
                    <a:pt x="86444" y="3176"/>
                    <a:pt x="196994" y="3176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DA65860A-973C-4D26-AD83-67679BA7B194}"/>
                </a:ext>
              </a:extLst>
            </p:cNvPr>
            <p:cNvSpPr/>
            <p:nvPr/>
          </p:nvSpPr>
          <p:spPr>
            <a:xfrm rot="16200000" flipH="1">
              <a:off x="2936970" y="4671012"/>
              <a:ext cx="45719" cy="670928"/>
            </a:xfrm>
            <a:prstGeom prst="round2SameRect">
              <a:avLst>
                <a:gd name="adj1" fmla="val 50000"/>
                <a:gd name="adj2" fmla="val 11908"/>
              </a:avLst>
            </a:pr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C4CBC98D-A2CE-4311-BEF6-A46654293AD7}"/>
                </a:ext>
              </a:extLst>
            </p:cNvPr>
            <p:cNvSpPr/>
            <p:nvPr/>
          </p:nvSpPr>
          <p:spPr>
            <a:xfrm rot="16200000">
              <a:off x="908576" y="4557094"/>
              <a:ext cx="124526" cy="898753"/>
            </a:xfrm>
            <a:custGeom>
              <a:avLst/>
              <a:gdLst>
                <a:gd name="connsiteX0" fmla="*/ 124526 w 124526"/>
                <a:gd name="connsiteY0" fmla="*/ 803631 h 898753"/>
                <a:gd name="connsiteX1" fmla="*/ 78075 w 124526"/>
                <a:gd name="connsiteY1" fmla="*/ 803631 h 898753"/>
                <a:gd name="connsiteX2" fmla="*/ 78075 w 124526"/>
                <a:gd name="connsiteY2" fmla="*/ 898753 h 898753"/>
                <a:gd name="connsiteX3" fmla="*/ 46449 w 124526"/>
                <a:gd name="connsiteY3" fmla="*/ 898753 h 898753"/>
                <a:gd name="connsiteX4" fmla="*/ 46449 w 124526"/>
                <a:gd name="connsiteY4" fmla="*/ 803631 h 898753"/>
                <a:gd name="connsiteX5" fmla="*/ 0 w 124526"/>
                <a:gd name="connsiteY5" fmla="*/ 803631 h 898753"/>
                <a:gd name="connsiteX6" fmla="*/ 46449 w 124526"/>
                <a:gd name="connsiteY6" fmla="*/ 427927 h 898753"/>
                <a:gd name="connsiteX7" fmla="*/ 46449 w 124526"/>
                <a:gd name="connsiteY7" fmla="*/ 25630 h 898753"/>
                <a:gd name="connsiteX8" fmla="*/ 62262 w 124526"/>
                <a:gd name="connsiteY8" fmla="*/ 0 h 898753"/>
                <a:gd name="connsiteX9" fmla="*/ 78075 w 124526"/>
                <a:gd name="connsiteY9" fmla="*/ 25630 h 898753"/>
                <a:gd name="connsiteX10" fmla="*/ 78075 w 124526"/>
                <a:gd name="connsiteY10" fmla="*/ 427911 h 898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24526" h="898753">
                  <a:moveTo>
                    <a:pt x="124526" y="803631"/>
                  </a:moveTo>
                  <a:lnTo>
                    <a:pt x="78075" y="803631"/>
                  </a:lnTo>
                  <a:lnTo>
                    <a:pt x="78075" y="898753"/>
                  </a:lnTo>
                  <a:lnTo>
                    <a:pt x="46449" y="898753"/>
                  </a:lnTo>
                  <a:lnTo>
                    <a:pt x="46449" y="803631"/>
                  </a:lnTo>
                  <a:lnTo>
                    <a:pt x="0" y="803631"/>
                  </a:lnTo>
                  <a:lnTo>
                    <a:pt x="46449" y="427927"/>
                  </a:lnTo>
                  <a:lnTo>
                    <a:pt x="46449" y="25630"/>
                  </a:lnTo>
                  <a:lnTo>
                    <a:pt x="62262" y="0"/>
                  </a:lnTo>
                  <a:lnTo>
                    <a:pt x="78075" y="25630"/>
                  </a:lnTo>
                  <a:lnTo>
                    <a:pt x="78075" y="42791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0541E2E4-B846-4E74-8E17-85556F0DFCAA}"/>
                </a:ext>
              </a:extLst>
            </p:cNvPr>
            <p:cNvSpPr/>
            <p:nvPr/>
          </p:nvSpPr>
          <p:spPr>
            <a:xfrm>
              <a:off x="1238879" y="4928647"/>
              <a:ext cx="1452162" cy="155658"/>
            </a:xfrm>
            <a:custGeom>
              <a:avLst/>
              <a:gdLst>
                <a:gd name="connsiteX0" fmla="*/ 167174 w 1452162"/>
                <a:gd name="connsiteY0" fmla="*/ 0 h 155658"/>
                <a:gd name="connsiteX1" fmla="*/ 1126238 w 1452162"/>
                <a:gd name="connsiteY1" fmla="*/ 0 h 155658"/>
                <a:gd name="connsiteX2" fmla="*/ 1244447 w 1452162"/>
                <a:gd name="connsiteY2" fmla="*/ 15961 h 155658"/>
                <a:gd name="connsiteX3" fmla="*/ 1274467 w 1452162"/>
                <a:gd name="connsiteY3" fmla="*/ 39586 h 155658"/>
                <a:gd name="connsiteX4" fmla="*/ 1312894 w 1452162"/>
                <a:gd name="connsiteY4" fmla="*/ 39586 h 155658"/>
                <a:gd name="connsiteX5" fmla="*/ 1452162 w 1452162"/>
                <a:gd name="connsiteY5" fmla="*/ 66363 h 155658"/>
                <a:gd name="connsiteX6" fmla="*/ 1452162 w 1452162"/>
                <a:gd name="connsiteY6" fmla="*/ 89295 h 155658"/>
                <a:gd name="connsiteX7" fmla="*/ 1312894 w 1452162"/>
                <a:gd name="connsiteY7" fmla="*/ 116072 h 155658"/>
                <a:gd name="connsiteX8" fmla="*/ 1274467 w 1452162"/>
                <a:gd name="connsiteY8" fmla="*/ 116072 h 155658"/>
                <a:gd name="connsiteX9" fmla="*/ 1244447 w 1452162"/>
                <a:gd name="connsiteY9" fmla="*/ 139697 h 155658"/>
                <a:gd name="connsiteX10" fmla="*/ 1126238 w 1452162"/>
                <a:gd name="connsiteY10" fmla="*/ 155658 h 155658"/>
                <a:gd name="connsiteX11" fmla="*/ 167174 w 1452162"/>
                <a:gd name="connsiteY11" fmla="*/ 155658 h 155658"/>
                <a:gd name="connsiteX12" fmla="*/ 0 w 1452162"/>
                <a:gd name="connsiteY12" fmla="*/ 101164 h 155658"/>
                <a:gd name="connsiteX13" fmla="*/ 0 w 1452162"/>
                <a:gd name="connsiteY13" fmla="*/ 54494 h 155658"/>
                <a:gd name="connsiteX14" fmla="*/ 167174 w 1452162"/>
                <a:gd name="connsiteY14" fmla="*/ 0 h 155658"/>
                <a:gd name="connsiteX0" fmla="*/ 167174 w 1452162"/>
                <a:gd name="connsiteY0" fmla="*/ 0 h 155658"/>
                <a:gd name="connsiteX1" fmla="*/ 1126238 w 1452162"/>
                <a:gd name="connsiteY1" fmla="*/ 0 h 155658"/>
                <a:gd name="connsiteX2" fmla="*/ 1244447 w 1452162"/>
                <a:gd name="connsiteY2" fmla="*/ 15961 h 155658"/>
                <a:gd name="connsiteX3" fmla="*/ 1274467 w 1452162"/>
                <a:gd name="connsiteY3" fmla="*/ 39586 h 155658"/>
                <a:gd name="connsiteX4" fmla="*/ 1312894 w 1452162"/>
                <a:gd name="connsiteY4" fmla="*/ 39586 h 155658"/>
                <a:gd name="connsiteX5" fmla="*/ 1452162 w 1452162"/>
                <a:gd name="connsiteY5" fmla="*/ 66363 h 155658"/>
                <a:gd name="connsiteX6" fmla="*/ 1452162 w 1452162"/>
                <a:gd name="connsiteY6" fmla="*/ 89295 h 155658"/>
                <a:gd name="connsiteX7" fmla="*/ 1312894 w 1452162"/>
                <a:gd name="connsiteY7" fmla="*/ 116072 h 155658"/>
                <a:gd name="connsiteX8" fmla="*/ 1244447 w 1452162"/>
                <a:gd name="connsiteY8" fmla="*/ 139697 h 155658"/>
                <a:gd name="connsiteX9" fmla="*/ 1126238 w 1452162"/>
                <a:gd name="connsiteY9" fmla="*/ 155658 h 155658"/>
                <a:gd name="connsiteX10" fmla="*/ 167174 w 1452162"/>
                <a:gd name="connsiteY10" fmla="*/ 155658 h 155658"/>
                <a:gd name="connsiteX11" fmla="*/ 0 w 1452162"/>
                <a:gd name="connsiteY11" fmla="*/ 101164 h 155658"/>
                <a:gd name="connsiteX12" fmla="*/ 0 w 1452162"/>
                <a:gd name="connsiteY12" fmla="*/ 54494 h 155658"/>
                <a:gd name="connsiteX13" fmla="*/ 167174 w 1452162"/>
                <a:gd name="connsiteY13" fmla="*/ 0 h 155658"/>
                <a:gd name="connsiteX0" fmla="*/ 167174 w 1452162"/>
                <a:gd name="connsiteY0" fmla="*/ 0 h 155658"/>
                <a:gd name="connsiteX1" fmla="*/ 1126238 w 1452162"/>
                <a:gd name="connsiteY1" fmla="*/ 0 h 155658"/>
                <a:gd name="connsiteX2" fmla="*/ 1244447 w 1452162"/>
                <a:gd name="connsiteY2" fmla="*/ 15961 h 155658"/>
                <a:gd name="connsiteX3" fmla="*/ 1312894 w 1452162"/>
                <a:gd name="connsiteY3" fmla="*/ 39586 h 155658"/>
                <a:gd name="connsiteX4" fmla="*/ 1452162 w 1452162"/>
                <a:gd name="connsiteY4" fmla="*/ 66363 h 155658"/>
                <a:gd name="connsiteX5" fmla="*/ 1452162 w 1452162"/>
                <a:gd name="connsiteY5" fmla="*/ 89295 h 155658"/>
                <a:gd name="connsiteX6" fmla="*/ 1312894 w 1452162"/>
                <a:gd name="connsiteY6" fmla="*/ 116072 h 155658"/>
                <a:gd name="connsiteX7" fmla="*/ 1244447 w 1452162"/>
                <a:gd name="connsiteY7" fmla="*/ 139697 h 155658"/>
                <a:gd name="connsiteX8" fmla="*/ 1126238 w 1452162"/>
                <a:gd name="connsiteY8" fmla="*/ 155658 h 155658"/>
                <a:gd name="connsiteX9" fmla="*/ 167174 w 1452162"/>
                <a:gd name="connsiteY9" fmla="*/ 155658 h 155658"/>
                <a:gd name="connsiteX10" fmla="*/ 0 w 1452162"/>
                <a:gd name="connsiteY10" fmla="*/ 101164 h 155658"/>
                <a:gd name="connsiteX11" fmla="*/ 0 w 1452162"/>
                <a:gd name="connsiteY11" fmla="*/ 54494 h 155658"/>
                <a:gd name="connsiteX12" fmla="*/ 167174 w 1452162"/>
                <a:gd name="connsiteY12" fmla="*/ 0 h 15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452162" h="155658">
                  <a:moveTo>
                    <a:pt x="167174" y="0"/>
                  </a:moveTo>
                  <a:lnTo>
                    <a:pt x="1126238" y="0"/>
                  </a:lnTo>
                  <a:cubicBezTo>
                    <a:pt x="1172401" y="0"/>
                    <a:pt x="1214195" y="6099"/>
                    <a:pt x="1244447" y="15961"/>
                  </a:cubicBezTo>
                  <a:lnTo>
                    <a:pt x="1312894" y="39586"/>
                  </a:lnTo>
                  <a:cubicBezTo>
                    <a:pt x="1389809" y="39586"/>
                    <a:pt x="1452162" y="51575"/>
                    <a:pt x="1452162" y="66363"/>
                  </a:cubicBezTo>
                  <a:lnTo>
                    <a:pt x="1452162" y="89295"/>
                  </a:lnTo>
                  <a:cubicBezTo>
                    <a:pt x="1452162" y="104084"/>
                    <a:pt x="1389809" y="116072"/>
                    <a:pt x="1312894" y="116072"/>
                  </a:cubicBezTo>
                  <a:lnTo>
                    <a:pt x="1244447" y="139697"/>
                  </a:lnTo>
                  <a:cubicBezTo>
                    <a:pt x="1214195" y="149559"/>
                    <a:pt x="1172401" y="155658"/>
                    <a:pt x="1126238" y="155658"/>
                  </a:cubicBezTo>
                  <a:lnTo>
                    <a:pt x="167174" y="155658"/>
                  </a:lnTo>
                  <a:cubicBezTo>
                    <a:pt x="74847" y="155658"/>
                    <a:pt x="0" y="131260"/>
                    <a:pt x="0" y="101164"/>
                  </a:cubicBezTo>
                  <a:lnTo>
                    <a:pt x="0" y="54494"/>
                  </a:lnTo>
                  <a:cubicBezTo>
                    <a:pt x="0" y="24398"/>
                    <a:pt x="74847" y="0"/>
                    <a:pt x="167174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正方形/長方形 122">
              <a:extLst>
                <a:ext uri="{FF2B5EF4-FFF2-40B4-BE49-F238E27FC236}">
                  <a16:creationId xmlns:a16="http://schemas.microsoft.com/office/drawing/2014/main" id="{F32A0497-EB0A-4FAB-9792-CB3E74CCF72B}"/>
                </a:ext>
              </a:extLst>
            </p:cNvPr>
            <p:cNvSpPr/>
            <p:nvPr/>
          </p:nvSpPr>
          <p:spPr>
            <a:xfrm>
              <a:off x="1452170" y="4928647"/>
              <a:ext cx="898753" cy="155658"/>
            </a:xfrm>
            <a:prstGeom prst="rect">
              <a:avLst/>
            </a:prstGeom>
            <a:pattFill prst="dkVert">
              <a:fgClr>
                <a:srgbClr val="FF0000"/>
              </a:fgClr>
              <a:bgClr>
                <a:schemeClr val="tx1"/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65015487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0"/>
    </mc:Choice>
    <mc:Fallback>
      <p:transition spd="slow" advClick="0" advTm="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D3222624-15EB-4704-894D-71BF0EB38C9B}"/>
              </a:ext>
            </a:extLst>
          </p:cNvPr>
          <p:cNvGrpSpPr/>
          <p:nvPr/>
        </p:nvGrpSpPr>
        <p:grpSpPr>
          <a:xfrm>
            <a:off x="3276598" y="609600"/>
            <a:ext cx="5638804" cy="5638800"/>
            <a:chOff x="1976970" y="3102115"/>
            <a:chExt cx="3302916" cy="3302914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B88EC6EF-B215-4D06-A00E-79581F2CF84B}"/>
                </a:ext>
              </a:extLst>
            </p:cNvPr>
            <p:cNvGrpSpPr/>
            <p:nvPr/>
          </p:nvGrpSpPr>
          <p:grpSpPr>
            <a:xfrm>
              <a:off x="1976970" y="3102115"/>
              <a:ext cx="3302916" cy="3302914"/>
              <a:chOff x="1967397" y="443399"/>
              <a:chExt cx="5971208" cy="5971204"/>
            </a:xfrm>
          </p:grpSpPr>
          <p:sp>
            <p:nvSpPr>
              <p:cNvPr id="31" name="楕円 30">
                <a:extLst>
                  <a:ext uri="{FF2B5EF4-FFF2-40B4-BE49-F238E27FC236}">
                    <a16:creationId xmlns:a16="http://schemas.microsoft.com/office/drawing/2014/main" id="{71D7DB7F-AEFA-420F-958A-F425C46ECD12}"/>
                  </a:ext>
                </a:extLst>
              </p:cNvPr>
              <p:cNvSpPr/>
              <p:nvPr/>
            </p:nvSpPr>
            <p:spPr>
              <a:xfrm>
                <a:off x="1967397" y="443399"/>
                <a:ext cx="5971208" cy="5971204"/>
              </a:xfrm>
              <a:prstGeom prst="ellipse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2" name="グループ化 31">
                <a:extLst>
                  <a:ext uri="{FF2B5EF4-FFF2-40B4-BE49-F238E27FC236}">
                    <a16:creationId xmlns:a16="http://schemas.microsoft.com/office/drawing/2014/main" id="{0BAD162B-7AB7-4623-BAD5-AAAB89ACF6D4}"/>
                  </a:ext>
                </a:extLst>
              </p:cNvPr>
              <p:cNvGrpSpPr/>
              <p:nvPr/>
            </p:nvGrpSpPr>
            <p:grpSpPr>
              <a:xfrm>
                <a:off x="2608053" y="1115653"/>
                <a:ext cx="4689894" cy="4626857"/>
                <a:chOff x="2608053" y="1115653"/>
                <a:chExt cx="4689894" cy="4626857"/>
              </a:xfrm>
              <a:solidFill>
                <a:srgbClr val="FFFFCC"/>
              </a:solidFill>
            </p:grpSpPr>
            <p:sp>
              <p:nvSpPr>
                <p:cNvPr id="98" name="フリーフォーム: 図形 97">
                  <a:extLst>
                    <a:ext uri="{FF2B5EF4-FFF2-40B4-BE49-F238E27FC236}">
                      <a16:creationId xmlns:a16="http://schemas.microsoft.com/office/drawing/2014/main" id="{D73D7E79-48CD-4F86-82B0-961076838E14}"/>
                    </a:ext>
                  </a:extLst>
                </p:cNvPr>
                <p:cNvSpPr/>
                <p:nvPr/>
              </p:nvSpPr>
              <p:spPr>
                <a:xfrm>
                  <a:off x="5212169" y="1115653"/>
                  <a:ext cx="816904" cy="847377"/>
                </a:xfrm>
                <a:custGeom>
                  <a:avLst/>
                  <a:gdLst>
                    <a:gd name="connsiteX0" fmla="*/ 108305 w 816904"/>
                    <a:gd name="connsiteY0" fmla="*/ 0 h 847377"/>
                    <a:gd name="connsiteX1" fmla="*/ 213419 w 816904"/>
                    <a:gd name="connsiteY1" fmla="*/ 16042 h 847377"/>
                    <a:gd name="connsiteX2" fmla="*/ 653590 w 816904"/>
                    <a:gd name="connsiteY2" fmla="*/ 152679 h 847377"/>
                    <a:gd name="connsiteX3" fmla="*/ 816904 w 816904"/>
                    <a:gd name="connsiteY3" fmla="*/ 231351 h 847377"/>
                    <a:gd name="connsiteX4" fmla="*/ 500446 w 816904"/>
                    <a:gd name="connsiteY4" fmla="*/ 847377 h 847377"/>
                    <a:gd name="connsiteX5" fmla="*/ 383848 w 816904"/>
                    <a:gd name="connsiteY5" fmla="*/ 791209 h 847377"/>
                    <a:gd name="connsiteX6" fmla="*/ 73758 w 816904"/>
                    <a:gd name="connsiteY6" fmla="*/ 694952 h 847377"/>
                    <a:gd name="connsiteX7" fmla="*/ 0 w 816904"/>
                    <a:gd name="connsiteY7" fmla="*/ 683695 h 847377"/>
                    <a:gd name="connsiteX8" fmla="*/ 108305 w 816904"/>
                    <a:gd name="connsiteY8" fmla="*/ 0 h 8473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16904" h="847377">
                      <a:moveTo>
                        <a:pt x="108305" y="0"/>
                      </a:moveTo>
                      <a:lnTo>
                        <a:pt x="213419" y="16042"/>
                      </a:lnTo>
                      <a:cubicBezTo>
                        <a:pt x="366070" y="47279"/>
                        <a:pt x="513317" y="93348"/>
                        <a:pt x="653590" y="152679"/>
                      </a:cubicBezTo>
                      <a:lnTo>
                        <a:pt x="816904" y="231351"/>
                      </a:lnTo>
                      <a:lnTo>
                        <a:pt x="500446" y="847377"/>
                      </a:lnTo>
                      <a:lnTo>
                        <a:pt x="383848" y="791209"/>
                      </a:lnTo>
                      <a:cubicBezTo>
                        <a:pt x="285029" y="749412"/>
                        <a:pt x="181297" y="716958"/>
                        <a:pt x="73758" y="694952"/>
                      </a:cubicBezTo>
                      <a:lnTo>
                        <a:pt x="0" y="683695"/>
                      </a:lnTo>
                      <a:lnTo>
                        <a:pt x="10830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" name="フリーフォーム: 図形 98">
                  <a:extLst>
                    <a:ext uri="{FF2B5EF4-FFF2-40B4-BE49-F238E27FC236}">
                      <a16:creationId xmlns:a16="http://schemas.microsoft.com/office/drawing/2014/main" id="{87E80DAF-DE52-4A4A-A27B-A27F3B819A52}"/>
                    </a:ext>
                  </a:extLst>
                </p:cNvPr>
                <p:cNvSpPr/>
                <p:nvPr/>
              </p:nvSpPr>
              <p:spPr>
                <a:xfrm>
                  <a:off x="4953862" y="1970697"/>
                  <a:ext cx="679443" cy="1461053"/>
                </a:xfrm>
                <a:custGeom>
                  <a:avLst/>
                  <a:gdLst>
                    <a:gd name="connsiteX0" fmla="*/ 231165 w 679443"/>
                    <a:gd name="connsiteY0" fmla="*/ 0 h 1461053"/>
                    <a:gd name="connsiteX1" fmla="*/ 297064 w 679443"/>
                    <a:gd name="connsiteY1" fmla="*/ 10057 h 1461053"/>
                    <a:gd name="connsiteX2" fmla="*/ 574552 w 679443"/>
                    <a:gd name="connsiteY2" fmla="*/ 96195 h 1461053"/>
                    <a:gd name="connsiteX3" fmla="*/ 679443 w 679443"/>
                    <a:gd name="connsiteY3" fmla="*/ 146723 h 1461053"/>
                    <a:gd name="connsiteX4" fmla="*/ 4481 w 679443"/>
                    <a:gd name="connsiteY4" fmla="*/ 1460624 h 1461053"/>
                    <a:gd name="connsiteX5" fmla="*/ 1771 w 679443"/>
                    <a:gd name="connsiteY5" fmla="*/ 1461053 h 1461053"/>
                    <a:gd name="connsiteX6" fmla="*/ 0 w 679443"/>
                    <a:gd name="connsiteY6" fmla="*/ 1459270 h 1461053"/>
                    <a:gd name="connsiteX7" fmla="*/ 231165 w 679443"/>
                    <a:gd name="connsiteY7" fmla="*/ 0 h 14610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679443" h="1461053">
                      <a:moveTo>
                        <a:pt x="231165" y="0"/>
                      </a:moveTo>
                      <a:lnTo>
                        <a:pt x="297064" y="10057"/>
                      </a:lnTo>
                      <a:cubicBezTo>
                        <a:pt x="393297" y="29750"/>
                        <a:pt x="486123" y="58792"/>
                        <a:pt x="574552" y="96195"/>
                      </a:cubicBezTo>
                      <a:lnTo>
                        <a:pt x="679443" y="146723"/>
                      </a:lnTo>
                      <a:lnTo>
                        <a:pt x="4481" y="1460624"/>
                      </a:lnTo>
                      <a:lnTo>
                        <a:pt x="1771" y="1461053"/>
                      </a:lnTo>
                      <a:lnTo>
                        <a:pt x="0" y="1459270"/>
                      </a:lnTo>
                      <a:lnTo>
                        <a:pt x="23116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" name="フリーフォーム: 図形 99">
                  <a:extLst>
                    <a:ext uri="{FF2B5EF4-FFF2-40B4-BE49-F238E27FC236}">
                      <a16:creationId xmlns:a16="http://schemas.microsoft.com/office/drawing/2014/main" id="{E0548F41-BC5F-4A58-A2F3-AF32230F7088}"/>
                    </a:ext>
                  </a:extLst>
                </p:cNvPr>
                <p:cNvSpPr/>
                <p:nvPr/>
              </p:nvSpPr>
              <p:spPr>
                <a:xfrm>
                  <a:off x="3893047" y="1115680"/>
                  <a:ext cx="800600" cy="841454"/>
                </a:xfrm>
                <a:custGeom>
                  <a:avLst/>
                  <a:gdLst>
                    <a:gd name="connsiteX0" fmla="*/ 692295 w 800600"/>
                    <a:gd name="connsiteY0" fmla="*/ 0 h 841454"/>
                    <a:gd name="connsiteX1" fmla="*/ 800600 w 800600"/>
                    <a:gd name="connsiteY1" fmla="*/ 683695 h 841454"/>
                    <a:gd name="connsiteX2" fmla="*/ 727026 w 800600"/>
                    <a:gd name="connsiteY2" fmla="*/ 694924 h 841454"/>
                    <a:gd name="connsiteX3" fmla="*/ 416936 w 800600"/>
                    <a:gd name="connsiteY3" fmla="*/ 791181 h 841454"/>
                    <a:gd name="connsiteX4" fmla="*/ 312575 w 800600"/>
                    <a:gd name="connsiteY4" fmla="*/ 841454 h 841454"/>
                    <a:gd name="connsiteX5" fmla="*/ 0 w 800600"/>
                    <a:gd name="connsiteY5" fmla="*/ 223558 h 841454"/>
                    <a:gd name="connsiteX6" fmla="*/ 147194 w 800600"/>
                    <a:gd name="connsiteY6" fmla="*/ 152651 h 841454"/>
                    <a:gd name="connsiteX7" fmla="*/ 587365 w 800600"/>
                    <a:gd name="connsiteY7" fmla="*/ 16014 h 841454"/>
                    <a:gd name="connsiteX8" fmla="*/ 692295 w 800600"/>
                    <a:gd name="connsiteY8" fmla="*/ 0 h 8414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00600" h="841454">
                      <a:moveTo>
                        <a:pt x="692295" y="0"/>
                      </a:moveTo>
                      <a:lnTo>
                        <a:pt x="800600" y="683695"/>
                      </a:lnTo>
                      <a:lnTo>
                        <a:pt x="727026" y="694924"/>
                      </a:lnTo>
                      <a:cubicBezTo>
                        <a:pt x="619488" y="716930"/>
                        <a:pt x="515755" y="749384"/>
                        <a:pt x="416936" y="791181"/>
                      </a:cubicBezTo>
                      <a:lnTo>
                        <a:pt x="312575" y="841454"/>
                      </a:lnTo>
                      <a:lnTo>
                        <a:pt x="0" y="223558"/>
                      </a:lnTo>
                      <a:lnTo>
                        <a:pt x="147194" y="152651"/>
                      </a:lnTo>
                      <a:cubicBezTo>
                        <a:pt x="287467" y="93320"/>
                        <a:pt x="434714" y="47251"/>
                        <a:pt x="587365" y="16014"/>
                      </a:cubicBezTo>
                      <a:lnTo>
                        <a:pt x="69229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24E787F4-3716-44C0-B4FA-126B30EDEE4B}"/>
                    </a:ext>
                  </a:extLst>
                </p:cNvPr>
                <p:cNvSpPr/>
                <p:nvPr/>
              </p:nvSpPr>
              <p:spPr>
                <a:xfrm>
                  <a:off x="4283960" y="1970724"/>
                  <a:ext cx="667628" cy="1456952"/>
                </a:xfrm>
                <a:custGeom>
                  <a:avLst/>
                  <a:gdLst>
                    <a:gd name="connsiteX0" fmla="*/ 436830 w 667628"/>
                    <a:gd name="connsiteY0" fmla="*/ 0 h 1456952"/>
                    <a:gd name="connsiteX1" fmla="*/ 667628 w 667628"/>
                    <a:gd name="connsiteY1" fmla="*/ 1456952 h 1456952"/>
                    <a:gd name="connsiteX2" fmla="*/ 663421 w 667628"/>
                    <a:gd name="connsiteY2" fmla="*/ 1452716 h 1456952"/>
                    <a:gd name="connsiteX3" fmla="*/ 0 w 667628"/>
                    <a:gd name="connsiteY3" fmla="*/ 141270 h 1456952"/>
                    <a:gd name="connsiteX4" fmla="*/ 93627 w 667628"/>
                    <a:gd name="connsiteY4" fmla="*/ 96167 h 1456952"/>
                    <a:gd name="connsiteX5" fmla="*/ 371115 w 667628"/>
                    <a:gd name="connsiteY5" fmla="*/ 10029 h 1456952"/>
                    <a:gd name="connsiteX6" fmla="*/ 436830 w 667628"/>
                    <a:gd name="connsiteY6" fmla="*/ 0 h 14569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67628" h="1456952">
                      <a:moveTo>
                        <a:pt x="436830" y="0"/>
                      </a:moveTo>
                      <a:lnTo>
                        <a:pt x="667628" y="1456952"/>
                      </a:lnTo>
                      <a:lnTo>
                        <a:pt x="663421" y="1452716"/>
                      </a:lnTo>
                      <a:lnTo>
                        <a:pt x="0" y="141270"/>
                      </a:lnTo>
                      <a:lnTo>
                        <a:pt x="93627" y="96167"/>
                      </a:lnTo>
                      <a:cubicBezTo>
                        <a:pt x="182057" y="58764"/>
                        <a:pt x="274883" y="29722"/>
                        <a:pt x="371115" y="10029"/>
                      </a:cubicBezTo>
                      <a:lnTo>
                        <a:pt x="43683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87282D87-E52F-4D85-91D3-6CD0945FE8D8}"/>
                    </a:ext>
                  </a:extLst>
                </p:cNvPr>
                <p:cNvSpPr/>
                <p:nvPr/>
              </p:nvSpPr>
              <p:spPr>
                <a:xfrm>
                  <a:off x="6129433" y="1781756"/>
                  <a:ext cx="915877" cy="905152"/>
                </a:xfrm>
                <a:custGeom>
                  <a:avLst/>
                  <a:gdLst>
                    <a:gd name="connsiteX0" fmla="*/ 491588 w 915877"/>
                    <a:gd name="connsiteY0" fmla="*/ 0 h 905152"/>
                    <a:gd name="connsiteX1" fmla="*/ 633043 w 915877"/>
                    <a:gd name="connsiteY1" fmla="*/ 155640 h 905152"/>
                    <a:gd name="connsiteX2" fmla="*/ 885492 w 915877"/>
                    <a:gd name="connsiteY2" fmla="*/ 529503 h 905152"/>
                    <a:gd name="connsiteX3" fmla="*/ 915877 w 915877"/>
                    <a:gd name="connsiteY3" fmla="*/ 592577 h 905152"/>
                    <a:gd name="connsiteX4" fmla="*/ 297980 w 915877"/>
                    <a:gd name="connsiteY4" fmla="*/ 905152 h 905152"/>
                    <a:gd name="connsiteX5" fmla="*/ 276144 w 915877"/>
                    <a:gd name="connsiteY5" fmla="*/ 859823 h 905152"/>
                    <a:gd name="connsiteX6" fmla="*/ 98299 w 915877"/>
                    <a:gd name="connsiteY6" fmla="*/ 596445 h 905152"/>
                    <a:gd name="connsiteX7" fmla="*/ 0 w 915877"/>
                    <a:gd name="connsiteY7" fmla="*/ 488288 h 905152"/>
                    <a:gd name="connsiteX8" fmla="*/ 491588 w 915877"/>
                    <a:gd name="connsiteY8" fmla="*/ 0 h 9051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15877" h="905152">
                      <a:moveTo>
                        <a:pt x="491588" y="0"/>
                      </a:moveTo>
                      <a:lnTo>
                        <a:pt x="633043" y="155640"/>
                      </a:lnTo>
                      <a:cubicBezTo>
                        <a:pt x="728621" y="271453"/>
                        <a:pt x="813294" y="396598"/>
                        <a:pt x="885492" y="529503"/>
                      </a:cubicBezTo>
                      <a:lnTo>
                        <a:pt x="915877" y="592577"/>
                      </a:lnTo>
                      <a:lnTo>
                        <a:pt x="297980" y="905152"/>
                      </a:lnTo>
                      <a:lnTo>
                        <a:pt x="276144" y="859823"/>
                      </a:lnTo>
                      <a:cubicBezTo>
                        <a:pt x="225282" y="766194"/>
                        <a:pt x="165631" y="678033"/>
                        <a:pt x="98299" y="596445"/>
                      </a:cubicBezTo>
                      <a:lnTo>
                        <a:pt x="0" y="488288"/>
                      </a:lnTo>
                      <a:lnTo>
                        <a:pt x="49158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" name="フリーフォーム: 図形 102">
                  <a:extLst>
                    <a:ext uri="{FF2B5EF4-FFF2-40B4-BE49-F238E27FC236}">
                      <a16:creationId xmlns:a16="http://schemas.microsoft.com/office/drawing/2014/main" id="{8643FD76-F702-4E32-9AF5-D9F0B752C2D6}"/>
                    </a:ext>
                  </a:extLst>
                </p:cNvPr>
                <p:cNvSpPr/>
                <p:nvPr/>
              </p:nvSpPr>
              <p:spPr>
                <a:xfrm>
                  <a:off x="4964925" y="2392420"/>
                  <a:ext cx="1307628" cy="1034314"/>
                </a:xfrm>
                <a:custGeom>
                  <a:avLst/>
                  <a:gdLst>
                    <a:gd name="connsiteX0" fmla="*/ 1041304 w 1307628"/>
                    <a:gd name="connsiteY0" fmla="*/ 0 h 1034314"/>
                    <a:gd name="connsiteX1" fmla="*/ 1128788 w 1307628"/>
                    <a:gd name="connsiteY1" fmla="*/ 96257 h 1034314"/>
                    <a:gd name="connsiteX2" fmla="*/ 1287934 w 1307628"/>
                    <a:gd name="connsiteY2" fmla="*/ 331944 h 1034314"/>
                    <a:gd name="connsiteX3" fmla="*/ 1307628 w 1307628"/>
                    <a:gd name="connsiteY3" fmla="*/ 372826 h 1034314"/>
                    <a:gd name="connsiteX4" fmla="*/ 0 w 1307628"/>
                    <a:gd name="connsiteY4" fmla="*/ 1034314 h 1034314"/>
                    <a:gd name="connsiteX5" fmla="*/ 1041304 w 1307628"/>
                    <a:gd name="connsiteY5" fmla="*/ 0 h 10343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307628" h="1034314">
                      <a:moveTo>
                        <a:pt x="1041304" y="0"/>
                      </a:moveTo>
                      <a:lnTo>
                        <a:pt x="1128788" y="96257"/>
                      </a:lnTo>
                      <a:cubicBezTo>
                        <a:pt x="1189041" y="169267"/>
                        <a:pt x="1242420" y="248159"/>
                        <a:pt x="1287934" y="331944"/>
                      </a:cubicBezTo>
                      <a:lnTo>
                        <a:pt x="1307628" y="372826"/>
                      </a:lnTo>
                      <a:lnTo>
                        <a:pt x="0" y="1034314"/>
                      </a:lnTo>
                      <a:lnTo>
                        <a:pt x="104130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E75B1B8A-D4DA-4FD2-9C8F-297B86652B46}"/>
                    </a:ext>
                  </a:extLst>
                </p:cNvPr>
                <p:cNvSpPr/>
                <p:nvPr/>
              </p:nvSpPr>
              <p:spPr>
                <a:xfrm>
                  <a:off x="2867098" y="1765603"/>
                  <a:ext cx="921861" cy="911892"/>
                </a:xfrm>
                <a:custGeom>
                  <a:avLst/>
                  <a:gdLst>
                    <a:gd name="connsiteX0" fmla="*/ 433572 w 921861"/>
                    <a:gd name="connsiteY0" fmla="*/ 0 h 911892"/>
                    <a:gd name="connsiteX1" fmla="*/ 921861 w 921861"/>
                    <a:gd name="connsiteY1" fmla="*/ 491589 h 911892"/>
                    <a:gd name="connsiteX2" fmla="*/ 917792 w 921861"/>
                    <a:gd name="connsiteY2" fmla="*/ 495286 h 911892"/>
                    <a:gd name="connsiteX3" fmla="*/ 633327 w 921861"/>
                    <a:gd name="connsiteY3" fmla="*/ 875976 h 911892"/>
                    <a:gd name="connsiteX4" fmla="*/ 616025 w 921861"/>
                    <a:gd name="connsiteY4" fmla="*/ 911892 h 911892"/>
                    <a:gd name="connsiteX5" fmla="*/ 0 w 921861"/>
                    <a:gd name="connsiteY5" fmla="*/ 595434 h 911892"/>
                    <a:gd name="connsiteX6" fmla="*/ 23979 w 921861"/>
                    <a:gd name="connsiteY6" fmla="*/ 545656 h 911892"/>
                    <a:gd name="connsiteX7" fmla="*/ 427775 w 921861"/>
                    <a:gd name="connsiteY7" fmla="*/ 5269 h 911892"/>
                    <a:gd name="connsiteX8" fmla="*/ 433572 w 921861"/>
                    <a:gd name="connsiteY8" fmla="*/ 0 h 9118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1861" h="911892">
                      <a:moveTo>
                        <a:pt x="433572" y="0"/>
                      </a:moveTo>
                      <a:lnTo>
                        <a:pt x="921861" y="491589"/>
                      </a:lnTo>
                      <a:lnTo>
                        <a:pt x="917792" y="495286"/>
                      </a:lnTo>
                      <a:cubicBezTo>
                        <a:pt x="805688" y="607391"/>
                        <a:pt x="709621" y="735533"/>
                        <a:pt x="633327" y="875976"/>
                      </a:cubicBezTo>
                      <a:lnTo>
                        <a:pt x="616025" y="911892"/>
                      </a:lnTo>
                      <a:lnTo>
                        <a:pt x="0" y="595434"/>
                      </a:lnTo>
                      <a:lnTo>
                        <a:pt x="23979" y="545656"/>
                      </a:lnTo>
                      <a:cubicBezTo>
                        <a:pt x="132276" y="346298"/>
                        <a:pt x="268643" y="164401"/>
                        <a:pt x="427775" y="5269"/>
                      </a:cubicBezTo>
                      <a:lnTo>
                        <a:pt x="43357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フリーフォーム: 図形 104">
                  <a:extLst>
                    <a:ext uri="{FF2B5EF4-FFF2-40B4-BE49-F238E27FC236}">
                      <a16:creationId xmlns:a16="http://schemas.microsoft.com/office/drawing/2014/main" id="{E14D4DCA-2DF3-448A-B117-A966F0F90667}"/>
                    </a:ext>
                  </a:extLst>
                </p:cNvPr>
                <p:cNvSpPr/>
                <p:nvPr/>
              </p:nvSpPr>
              <p:spPr>
                <a:xfrm>
                  <a:off x="3637513" y="2380395"/>
                  <a:ext cx="1314664" cy="1051013"/>
                </a:xfrm>
                <a:custGeom>
                  <a:avLst/>
                  <a:gdLst>
                    <a:gd name="connsiteX0" fmla="*/ 273820 w 1314664"/>
                    <a:gd name="connsiteY0" fmla="*/ 0 h 1051013"/>
                    <a:gd name="connsiteX1" fmla="*/ 1314074 w 1314664"/>
                    <a:gd name="connsiteY1" fmla="*/ 1047284 h 1051013"/>
                    <a:gd name="connsiteX2" fmla="*/ 1314664 w 1314664"/>
                    <a:gd name="connsiteY2" fmla="*/ 1051013 h 1051013"/>
                    <a:gd name="connsiteX3" fmla="*/ 1312539 w 1314664"/>
                    <a:gd name="connsiteY3" fmla="*/ 1050676 h 1051013"/>
                    <a:gd name="connsiteX4" fmla="*/ 0 w 1314664"/>
                    <a:gd name="connsiteY4" fmla="*/ 376413 h 1051013"/>
                    <a:gd name="connsiteX5" fmla="*/ 15628 w 1314664"/>
                    <a:gd name="connsiteY5" fmla="*/ 343970 h 1051013"/>
                    <a:gd name="connsiteX6" fmla="*/ 270185 w 1314664"/>
                    <a:gd name="connsiteY6" fmla="*/ 3304 h 1051013"/>
                    <a:gd name="connsiteX7" fmla="*/ 273820 w 1314664"/>
                    <a:gd name="connsiteY7" fmla="*/ 0 h 1051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314664" h="1051013">
                      <a:moveTo>
                        <a:pt x="273820" y="0"/>
                      </a:moveTo>
                      <a:lnTo>
                        <a:pt x="1314074" y="1047284"/>
                      </a:lnTo>
                      <a:lnTo>
                        <a:pt x="1314664" y="1051013"/>
                      </a:lnTo>
                      <a:lnTo>
                        <a:pt x="1312539" y="1050676"/>
                      </a:lnTo>
                      <a:lnTo>
                        <a:pt x="0" y="376413"/>
                      </a:lnTo>
                      <a:lnTo>
                        <a:pt x="15628" y="343970"/>
                      </a:lnTo>
                      <a:cubicBezTo>
                        <a:pt x="83900" y="218293"/>
                        <a:pt x="169867" y="103623"/>
                        <a:pt x="270185" y="3304"/>
                      </a:cubicBezTo>
                      <a:lnTo>
                        <a:pt x="27382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4575F90A-F517-4700-B2E8-36B820F55657}"/>
                    </a:ext>
                  </a:extLst>
                </p:cNvPr>
                <p:cNvSpPr/>
                <p:nvPr/>
              </p:nvSpPr>
              <p:spPr>
                <a:xfrm>
                  <a:off x="2608053" y="3064993"/>
                  <a:ext cx="715784" cy="734691"/>
                </a:xfrm>
                <a:custGeom>
                  <a:avLst/>
                  <a:gdLst>
                    <a:gd name="connsiteX0" fmla="*/ 31070 w 715784"/>
                    <a:gd name="connsiteY0" fmla="*/ 0 h 734691"/>
                    <a:gd name="connsiteX1" fmla="*/ 714765 w 715784"/>
                    <a:gd name="connsiteY1" fmla="*/ 108305 h 734691"/>
                    <a:gd name="connsiteX2" fmla="*/ 701518 w 715784"/>
                    <a:gd name="connsiteY2" fmla="*/ 195105 h 734691"/>
                    <a:gd name="connsiteX3" fmla="*/ 692989 w 715784"/>
                    <a:gd name="connsiteY3" fmla="*/ 364008 h 734691"/>
                    <a:gd name="connsiteX4" fmla="*/ 701518 w 715784"/>
                    <a:gd name="connsiteY4" fmla="*/ 532911 h 734691"/>
                    <a:gd name="connsiteX5" fmla="*/ 715784 w 715784"/>
                    <a:gd name="connsiteY5" fmla="*/ 626386 h 734691"/>
                    <a:gd name="connsiteX6" fmla="*/ 32089 w 715784"/>
                    <a:gd name="connsiteY6" fmla="*/ 734691 h 734691"/>
                    <a:gd name="connsiteX7" fmla="*/ 12107 w 715784"/>
                    <a:gd name="connsiteY7" fmla="*/ 603765 h 734691"/>
                    <a:gd name="connsiteX8" fmla="*/ 0 w 715784"/>
                    <a:gd name="connsiteY8" fmla="*/ 364008 h 734691"/>
                    <a:gd name="connsiteX9" fmla="*/ 12107 w 715784"/>
                    <a:gd name="connsiteY9" fmla="*/ 124251 h 734691"/>
                    <a:gd name="connsiteX10" fmla="*/ 31070 w 715784"/>
                    <a:gd name="connsiteY10" fmla="*/ 0 h 7346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15784" h="734691">
                      <a:moveTo>
                        <a:pt x="31070" y="0"/>
                      </a:moveTo>
                      <a:lnTo>
                        <a:pt x="714765" y="108305"/>
                      </a:lnTo>
                      <a:lnTo>
                        <a:pt x="701518" y="195105"/>
                      </a:lnTo>
                      <a:cubicBezTo>
                        <a:pt x="695878" y="250639"/>
                        <a:pt x="692989" y="306986"/>
                        <a:pt x="692989" y="364008"/>
                      </a:cubicBezTo>
                      <a:cubicBezTo>
                        <a:pt x="692989" y="421030"/>
                        <a:pt x="695878" y="477377"/>
                        <a:pt x="701518" y="532911"/>
                      </a:cubicBezTo>
                      <a:lnTo>
                        <a:pt x="715784" y="626386"/>
                      </a:lnTo>
                      <a:lnTo>
                        <a:pt x="32089" y="734691"/>
                      </a:lnTo>
                      <a:lnTo>
                        <a:pt x="12107" y="603765"/>
                      </a:lnTo>
                      <a:cubicBezTo>
                        <a:pt x="4101" y="524935"/>
                        <a:pt x="0" y="444951"/>
                        <a:pt x="0" y="364008"/>
                      </a:cubicBezTo>
                      <a:cubicBezTo>
                        <a:pt x="0" y="283066"/>
                        <a:pt x="4101" y="203081"/>
                        <a:pt x="12107" y="124251"/>
                      </a:cubicBezTo>
                      <a:lnTo>
                        <a:pt x="3107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フリーフォーム: 図形 106">
                  <a:extLst>
                    <a:ext uri="{FF2B5EF4-FFF2-40B4-BE49-F238E27FC236}">
                      <a16:creationId xmlns:a16="http://schemas.microsoft.com/office/drawing/2014/main" id="{F6CEEEDF-2861-4E44-8EA5-803D8FEE43C3}"/>
                    </a:ext>
                  </a:extLst>
                </p:cNvPr>
                <p:cNvSpPr/>
                <p:nvPr/>
              </p:nvSpPr>
              <p:spPr>
                <a:xfrm>
                  <a:off x="3474720" y="3200442"/>
                  <a:ext cx="1477596" cy="463793"/>
                </a:xfrm>
                <a:custGeom>
                  <a:avLst/>
                  <a:gdLst>
                    <a:gd name="connsiteX0" fmla="*/ 19447 w 1477596"/>
                    <a:gd name="connsiteY0" fmla="*/ 0 h 463793"/>
                    <a:gd name="connsiteX1" fmla="*/ 1475333 w 1477596"/>
                    <a:gd name="connsiteY1" fmla="*/ 230628 h 463793"/>
                    <a:gd name="connsiteX2" fmla="*/ 1477588 w 1477596"/>
                    <a:gd name="connsiteY2" fmla="*/ 231786 h 463793"/>
                    <a:gd name="connsiteX3" fmla="*/ 1477596 w 1477596"/>
                    <a:gd name="connsiteY3" fmla="*/ 231833 h 463793"/>
                    <a:gd name="connsiteX4" fmla="*/ 1476689 w 1477596"/>
                    <a:gd name="connsiteY4" fmla="*/ 231977 h 463793"/>
                    <a:gd name="connsiteX5" fmla="*/ 1477596 w 1477596"/>
                    <a:gd name="connsiteY5" fmla="*/ 232121 h 463793"/>
                    <a:gd name="connsiteX6" fmla="*/ 1477458 w 1477596"/>
                    <a:gd name="connsiteY6" fmla="*/ 232989 h 463793"/>
                    <a:gd name="connsiteX7" fmla="*/ 20465 w 1477596"/>
                    <a:gd name="connsiteY7" fmla="*/ 463793 h 463793"/>
                    <a:gd name="connsiteX8" fmla="*/ 7632 w 1477596"/>
                    <a:gd name="connsiteY8" fmla="*/ 379704 h 463793"/>
                    <a:gd name="connsiteX9" fmla="*/ 0 w 1477596"/>
                    <a:gd name="connsiteY9" fmla="*/ 228559 h 463793"/>
                    <a:gd name="connsiteX10" fmla="*/ 7632 w 1477596"/>
                    <a:gd name="connsiteY10" fmla="*/ 77414 h 463793"/>
                    <a:gd name="connsiteX11" fmla="*/ 19447 w 1477596"/>
                    <a:gd name="connsiteY11" fmla="*/ 0 h 4637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477596" h="463793">
                      <a:moveTo>
                        <a:pt x="19447" y="0"/>
                      </a:moveTo>
                      <a:lnTo>
                        <a:pt x="1475333" y="230628"/>
                      </a:lnTo>
                      <a:lnTo>
                        <a:pt x="1477588" y="231786"/>
                      </a:lnTo>
                      <a:lnTo>
                        <a:pt x="1477596" y="231833"/>
                      </a:lnTo>
                      <a:lnTo>
                        <a:pt x="1476689" y="231977"/>
                      </a:lnTo>
                      <a:lnTo>
                        <a:pt x="1477596" y="232121"/>
                      </a:lnTo>
                      <a:lnTo>
                        <a:pt x="1477458" y="232989"/>
                      </a:lnTo>
                      <a:lnTo>
                        <a:pt x="20465" y="463793"/>
                      </a:lnTo>
                      <a:lnTo>
                        <a:pt x="7632" y="379704"/>
                      </a:lnTo>
                      <a:cubicBezTo>
                        <a:pt x="2585" y="330009"/>
                        <a:pt x="0" y="279586"/>
                        <a:pt x="0" y="228559"/>
                      </a:cubicBezTo>
                      <a:cubicBezTo>
                        <a:pt x="0" y="177532"/>
                        <a:pt x="2585" y="127109"/>
                        <a:pt x="7632" y="77414"/>
                      </a:cubicBezTo>
                      <a:lnTo>
                        <a:pt x="1944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フリーフォーム: 図形 107">
                  <a:extLst>
                    <a:ext uri="{FF2B5EF4-FFF2-40B4-BE49-F238E27FC236}">
                      <a16:creationId xmlns:a16="http://schemas.microsoft.com/office/drawing/2014/main" id="{468FFAC3-6568-49F5-A1F8-3CEFA7DDA87B}"/>
                    </a:ext>
                  </a:extLst>
                </p:cNvPr>
                <p:cNvSpPr/>
                <p:nvPr/>
              </p:nvSpPr>
              <p:spPr>
                <a:xfrm>
                  <a:off x="6582257" y="3065608"/>
                  <a:ext cx="715690" cy="733461"/>
                </a:xfrm>
                <a:custGeom>
                  <a:avLst/>
                  <a:gdLst>
                    <a:gd name="connsiteX0" fmla="*/ 684714 w 715690"/>
                    <a:gd name="connsiteY0" fmla="*/ 0 h 733461"/>
                    <a:gd name="connsiteX1" fmla="*/ 703583 w 715690"/>
                    <a:gd name="connsiteY1" fmla="*/ 123636 h 733461"/>
                    <a:gd name="connsiteX2" fmla="*/ 715690 w 715690"/>
                    <a:gd name="connsiteY2" fmla="*/ 363393 h 733461"/>
                    <a:gd name="connsiteX3" fmla="*/ 703583 w 715690"/>
                    <a:gd name="connsiteY3" fmla="*/ 603150 h 733461"/>
                    <a:gd name="connsiteX4" fmla="*/ 683696 w 715690"/>
                    <a:gd name="connsiteY4" fmla="*/ 733461 h 733461"/>
                    <a:gd name="connsiteX5" fmla="*/ 0 w 715690"/>
                    <a:gd name="connsiteY5" fmla="*/ 625156 h 733461"/>
                    <a:gd name="connsiteX6" fmla="*/ 14172 w 715690"/>
                    <a:gd name="connsiteY6" fmla="*/ 532296 h 733461"/>
                    <a:gd name="connsiteX7" fmla="*/ 22701 w 715690"/>
                    <a:gd name="connsiteY7" fmla="*/ 363393 h 733461"/>
                    <a:gd name="connsiteX8" fmla="*/ 14172 w 715690"/>
                    <a:gd name="connsiteY8" fmla="*/ 194490 h 733461"/>
                    <a:gd name="connsiteX9" fmla="*/ 1019 w 715690"/>
                    <a:gd name="connsiteY9" fmla="*/ 108305 h 733461"/>
                    <a:gd name="connsiteX10" fmla="*/ 684714 w 715690"/>
                    <a:gd name="connsiteY10" fmla="*/ 0 h 7334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15690" h="733461">
                      <a:moveTo>
                        <a:pt x="684714" y="0"/>
                      </a:moveTo>
                      <a:lnTo>
                        <a:pt x="703583" y="123636"/>
                      </a:lnTo>
                      <a:cubicBezTo>
                        <a:pt x="711589" y="202466"/>
                        <a:pt x="715690" y="282451"/>
                        <a:pt x="715690" y="363393"/>
                      </a:cubicBezTo>
                      <a:cubicBezTo>
                        <a:pt x="715690" y="444336"/>
                        <a:pt x="711589" y="524320"/>
                        <a:pt x="703583" y="603150"/>
                      </a:cubicBezTo>
                      <a:lnTo>
                        <a:pt x="683696" y="733461"/>
                      </a:lnTo>
                      <a:lnTo>
                        <a:pt x="0" y="625156"/>
                      </a:lnTo>
                      <a:lnTo>
                        <a:pt x="14172" y="532296"/>
                      </a:lnTo>
                      <a:cubicBezTo>
                        <a:pt x="19812" y="476762"/>
                        <a:pt x="22701" y="420415"/>
                        <a:pt x="22701" y="363393"/>
                      </a:cubicBezTo>
                      <a:cubicBezTo>
                        <a:pt x="22701" y="306371"/>
                        <a:pt x="19812" y="250024"/>
                        <a:pt x="14172" y="194490"/>
                      </a:cubicBezTo>
                      <a:lnTo>
                        <a:pt x="1019" y="108305"/>
                      </a:lnTo>
                      <a:lnTo>
                        <a:pt x="68471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434DE8F0-5160-4391-AB2D-AEBB1737D19F}"/>
                    </a:ext>
                  </a:extLst>
                </p:cNvPr>
                <p:cNvSpPr/>
                <p:nvPr/>
              </p:nvSpPr>
              <p:spPr>
                <a:xfrm>
                  <a:off x="4958462" y="3201055"/>
                  <a:ext cx="1472819" cy="462564"/>
                </a:xfrm>
                <a:custGeom>
                  <a:avLst/>
                  <a:gdLst>
                    <a:gd name="connsiteX0" fmla="*/ 1453466 w 1472819"/>
                    <a:gd name="connsiteY0" fmla="*/ 0 h 462564"/>
                    <a:gd name="connsiteX1" fmla="*/ 1465187 w 1472819"/>
                    <a:gd name="connsiteY1" fmla="*/ 76800 h 462564"/>
                    <a:gd name="connsiteX2" fmla="*/ 1472819 w 1472819"/>
                    <a:gd name="connsiteY2" fmla="*/ 227945 h 462564"/>
                    <a:gd name="connsiteX3" fmla="*/ 1465187 w 1472819"/>
                    <a:gd name="connsiteY3" fmla="*/ 379090 h 462564"/>
                    <a:gd name="connsiteX4" fmla="*/ 1452448 w 1472819"/>
                    <a:gd name="connsiteY4" fmla="*/ 462564 h 462564"/>
                    <a:gd name="connsiteX5" fmla="*/ 0 w 1472819"/>
                    <a:gd name="connsiteY5" fmla="*/ 232480 h 462564"/>
                    <a:gd name="connsiteX6" fmla="*/ 401 w 1472819"/>
                    <a:gd name="connsiteY6" fmla="*/ 231699 h 462564"/>
                    <a:gd name="connsiteX7" fmla="*/ 2219 w 1472819"/>
                    <a:gd name="connsiteY7" fmla="*/ 229893 h 462564"/>
                    <a:gd name="connsiteX8" fmla="*/ 1453466 w 1472819"/>
                    <a:gd name="connsiteY8" fmla="*/ 0 h 4625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819" h="462564">
                      <a:moveTo>
                        <a:pt x="1453466" y="0"/>
                      </a:moveTo>
                      <a:lnTo>
                        <a:pt x="1465187" y="76800"/>
                      </a:lnTo>
                      <a:cubicBezTo>
                        <a:pt x="1470234" y="126495"/>
                        <a:pt x="1472819" y="176918"/>
                        <a:pt x="1472819" y="227945"/>
                      </a:cubicBezTo>
                      <a:cubicBezTo>
                        <a:pt x="1472819" y="278972"/>
                        <a:pt x="1470234" y="329395"/>
                        <a:pt x="1465187" y="379090"/>
                      </a:cubicBezTo>
                      <a:lnTo>
                        <a:pt x="1452448" y="462564"/>
                      </a:lnTo>
                      <a:lnTo>
                        <a:pt x="0" y="232480"/>
                      </a:lnTo>
                      <a:lnTo>
                        <a:pt x="401" y="231699"/>
                      </a:lnTo>
                      <a:lnTo>
                        <a:pt x="2219" y="229893"/>
                      </a:lnTo>
                      <a:lnTo>
                        <a:pt x="145346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フリーフォーム: 図形 109">
                  <a:extLst>
                    <a:ext uri="{FF2B5EF4-FFF2-40B4-BE49-F238E27FC236}">
                      <a16:creationId xmlns:a16="http://schemas.microsoft.com/office/drawing/2014/main" id="{8CDD815A-F957-464D-B160-7E9F9022E99A}"/>
                    </a:ext>
                  </a:extLst>
                </p:cNvPr>
                <p:cNvSpPr/>
                <p:nvPr/>
              </p:nvSpPr>
              <p:spPr>
                <a:xfrm>
                  <a:off x="4284180" y="3451268"/>
                  <a:ext cx="665173" cy="1436170"/>
                </a:xfrm>
                <a:custGeom>
                  <a:avLst/>
                  <a:gdLst>
                    <a:gd name="connsiteX0" fmla="*/ 665173 w 665173"/>
                    <a:gd name="connsiteY0" fmla="*/ 0 h 1436170"/>
                    <a:gd name="connsiteX1" fmla="*/ 437667 w 665173"/>
                    <a:gd name="connsiteY1" fmla="*/ 1436170 h 1436170"/>
                    <a:gd name="connsiteX2" fmla="*/ 370896 w 665173"/>
                    <a:gd name="connsiteY2" fmla="*/ 1425979 h 1436170"/>
                    <a:gd name="connsiteX3" fmla="*/ 93408 w 665173"/>
                    <a:gd name="connsiteY3" fmla="*/ 1339841 h 1436170"/>
                    <a:gd name="connsiteX4" fmla="*/ 0 w 665173"/>
                    <a:gd name="connsiteY4" fmla="*/ 1294844 h 1436170"/>
                    <a:gd name="connsiteX5" fmla="*/ 665173 w 665173"/>
                    <a:gd name="connsiteY5" fmla="*/ 0 h 14361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665173" h="1436170">
                      <a:moveTo>
                        <a:pt x="665173" y="0"/>
                      </a:moveTo>
                      <a:lnTo>
                        <a:pt x="437667" y="1436170"/>
                      </a:lnTo>
                      <a:lnTo>
                        <a:pt x="370896" y="1425979"/>
                      </a:lnTo>
                      <a:cubicBezTo>
                        <a:pt x="274664" y="1406287"/>
                        <a:pt x="181838" y="1377244"/>
                        <a:pt x="93408" y="1339841"/>
                      </a:cubicBezTo>
                      <a:lnTo>
                        <a:pt x="0" y="1294844"/>
                      </a:lnTo>
                      <a:lnTo>
                        <a:pt x="66517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フリーフォーム: 図形 110">
                  <a:extLst>
                    <a:ext uri="{FF2B5EF4-FFF2-40B4-BE49-F238E27FC236}">
                      <a16:creationId xmlns:a16="http://schemas.microsoft.com/office/drawing/2014/main" id="{BB92CE68-793D-4841-AFA1-B5F2D9A0209F}"/>
                    </a:ext>
                  </a:extLst>
                </p:cNvPr>
                <p:cNvSpPr/>
                <p:nvPr/>
              </p:nvSpPr>
              <p:spPr>
                <a:xfrm>
                  <a:off x="3888411" y="4900503"/>
                  <a:ext cx="806293" cy="841979"/>
                </a:xfrm>
                <a:custGeom>
                  <a:avLst/>
                  <a:gdLst>
                    <a:gd name="connsiteX0" fmla="*/ 316458 w 806293"/>
                    <a:gd name="connsiteY0" fmla="*/ 0 h 841979"/>
                    <a:gd name="connsiteX1" fmla="*/ 421573 w 806293"/>
                    <a:gd name="connsiteY1" fmla="*/ 50637 h 841979"/>
                    <a:gd name="connsiteX2" fmla="*/ 731663 w 806293"/>
                    <a:gd name="connsiteY2" fmla="*/ 146894 h 841979"/>
                    <a:gd name="connsiteX3" fmla="*/ 806293 w 806293"/>
                    <a:gd name="connsiteY3" fmla="*/ 158284 h 841979"/>
                    <a:gd name="connsiteX4" fmla="*/ 697988 w 806293"/>
                    <a:gd name="connsiteY4" fmla="*/ 841979 h 841979"/>
                    <a:gd name="connsiteX5" fmla="*/ 592002 w 806293"/>
                    <a:gd name="connsiteY5" fmla="*/ 825804 h 841979"/>
                    <a:gd name="connsiteX6" fmla="*/ 151831 w 806293"/>
                    <a:gd name="connsiteY6" fmla="*/ 689167 h 841979"/>
                    <a:gd name="connsiteX7" fmla="*/ 0 w 806293"/>
                    <a:gd name="connsiteY7" fmla="*/ 616026 h 841979"/>
                    <a:gd name="connsiteX8" fmla="*/ 316458 w 806293"/>
                    <a:gd name="connsiteY8" fmla="*/ 0 h 8419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06293" h="841979">
                      <a:moveTo>
                        <a:pt x="316458" y="0"/>
                      </a:moveTo>
                      <a:lnTo>
                        <a:pt x="421573" y="50637"/>
                      </a:lnTo>
                      <a:cubicBezTo>
                        <a:pt x="520392" y="92434"/>
                        <a:pt x="624125" y="124889"/>
                        <a:pt x="731663" y="146894"/>
                      </a:cubicBezTo>
                      <a:lnTo>
                        <a:pt x="806293" y="158284"/>
                      </a:lnTo>
                      <a:lnTo>
                        <a:pt x="697988" y="841979"/>
                      </a:lnTo>
                      <a:lnTo>
                        <a:pt x="592002" y="825804"/>
                      </a:lnTo>
                      <a:cubicBezTo>
                        <a:pt x="439351" y="794567"/>
                        <a:pt x="292104" y="748498"/>
                        <a:pt x="151831" y="689167"/>
                      </a:cubicBezTo>
                      <a:lnTo>
                        <a:pt x="0" y="616026"/>
                      </a:lnTo>
                      <a:lnTo>
                        <a:pt x="31645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フリーフォーム: 図形 111">
                  <a:extLst>
                    <a:ext uri="{FF2B5EF4-FFF2-40B4-BE49-F238E27FC236}">
                      <a16:creationId xmlns:a16="http://schemas.microsoft.com/office/drawing/2014/main" id="{22738390-56F0-43C1-A128-0EF90FF9635D}"/>
                    </a:ext>
                  </a:extLst>
                </p:cNvPr>
                <p:cNvSpPr/>
                <p:nvPr/>
              </p:nvSpPr>
              <p:spPr>
                <a:xfrm>
                  <a:off x="4954784" y="3438106"/>
                  <a:ext cx="663799" cy="1449360"/>
                </a:xfrm>
                <a:custGeom>
                  <a:avLst/>
                  <a:gdLst>
                    <a:gd name="connsiteX0" fmla="*/ 1329 w 663799"/>
                    <a:gd name="connsiteY0" fmla="*/ 0 h 1449360"/>
                    <a:gd name="connsiteX1" fmla="*/ 663799 w 663799"/>
                    <a:gd name="connsiteY1" fmla="*/ 1309567 h 1449360"/>
                    <a:gd name="connsiteX2" fmla="*/ 573630 w 663799"/>
                    <a:gd name="connsiteY2" fmla="*/ 1353003 h 1449360"/>
                    <a:gd name="connsiteX3" fmla="*/ 296142 w 663799"/>
                    <a:gd name="connsiteY3" fmla="*/ 1439141 h 1449360"/>
                    <a:gd name="connsiteX4" fmla="*/ 229186 w 663799"/>
                    <a:gd name="connsiteY4" fmla="*/ 1449360 h 1449360"/>
                    <a:gd name="connsiteX5" fmla="*/ 0 w 663799"/>
                    <a:gd name="connsiteY5" fmla="*/ 2587 h 1449360"/>
                    <a:gd name="connsiteX6" fmla="*/ 1329 w 663799"/>
                    <a:gd name="connsiteY6" fmla="*/ 0 h 14493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63799" h="1449360">
                      <a:moveTo>
                        <a:pt x="1329" y="0"/>
                      </a:moveTo>
                      <a:lnTo>
                        <a:pt x="663799" y="1309567"/>
                      </a:lnTo>
                      <a:lnTo>
                        <a:pt x="573630" y="1353003"/>
                      </a:lnTo>
                      <a:cubicBezTo>
                        <a:pt x="485201" y="1390406"/>
                        <a:pt x="392375" y="1419449"/>
                        <a:pt x="296142" y="1439141"/>
                      </a:cubicBezTo>
                      <a:lnTo>
                        <a:pt x="229186" y="1449360"/>
                      </a:lnTo>
                      <a:lnTo>
                        <a:pt x="0" y="2587"/>
                      </a:lnTo>
                      <a:lnTo>
                        <a:pt x="132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フリーフォーム: 図形 112">
                  <a:extLst>
                    <a:ext uri="{FF2B5EF4-FFF2-40B4-BE49-F238E27FC236}">
                      <a16:creationId xmlns:a16="http://schemas.microsoft.com/office/drawing/2014/main" id="{11F1323D-6905-494A-9355-D268D55B6090}"/>
                    </a:ext>
                  </a:extLst>
                </p:cNvPr>
                <p:cNvSpPr/>
                <p:nvPr/>
              </p:nvSpPr>
              <p:spPr>
                <a:xfrm>
                  <a:off x="5211112" y="4902532"/>
                  <a:ext cx="798384" cy="839978"/>
                </a:xfrm>
                <a:custGeom>
                  <a:avLst/>
                  <a:gdLst>
                    <a:gd name="connsiteX0" fmla="*/ 485809 w 798384"/>
                    <a:gd name="connsiteY0" fmla="*/ 0 h 839978"/>
                    <a:gd name="connsiteX1" fmla="*/ 798384 w 798384"/>
                    <a:gd name="connsiteY1" fmla="*/ 617896 h 839978"/>
                    <a:gd name="connsiteX2" fmla="*/ 654647 w 798384"/>
                    <a:gd name="connsiteY2" fmla="*/ 687137 h 839978"/>
                    <a:gd name="connsiteX3" fmla="*/ 214476 w 798384"/>
                    <a:gd name="connsiteY3" fmla="*/ 823774 h 839978"/>
                    <a:gd name="connsiteX4" fmla="*/ 108306 w 798384"/>
                    <a:gd name="connsiteY4" fmla="*/ 839978 h 839978"/>
                    <a:gd name="connsiteX5" fmla="*/ 0 w 798384"/>
                    <a:gd name="connsiteY5" fmla="*/ 156282 h 839978"/>
                    <a:gd name="connsiteX6" fmla="*/ 74815 w 798384"/>
                    <a:gd name="connsiteY6" fmla="*/ 144864 h 839978"/>
                    <a:gd name="connsiteX7" fmla="*/ 384905 w 798384"/>
                    <a:gd name="connsiteY7" fmla="*/ 48607 h 839978"/>
                    <a:gd name="connsiteX8" fmla="*/ 485809 w 798384"/>
                    <a:gd name="connsiteY8" fmla="*/ 0 h 8399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98384" h="839978">
                      <a:moveTo>
                        <a:pt x="485809" y="0"/>
                      </a:moveTo>
                      <a:lnTo>
                        <a:pt x="798384" y="617896"/>
                      </a:lnTo>
                      <a:lnTo>
                        <a:pt x="654647" y="687137"/>
                      </a:lnTo>
                      <a:cubicBezTo>
                        <a:pt x="514374" y="746468"/>
                        <a:pt x="367127" y="792537"/>
                        <a:pt x="214476" y="823774"/>
                      </a:cubicBezTo>
                      <a:lnTo>
                        <a:pt x="108306" y="839978"/>
                      </a:lnTo>
                      <a:lnTo>
                        <a:pt x="0" y="156282"/>
                      </a:lnTo>
                      <a:lnTo>
                        <a:pt x="74815" y="144864"/>
                      </a:lnTo>
                      <a:cubicBezTo>
                        <a:pt x="182354" y="122859"/>
                        <a:pt x="286086" y="90404"/>
                        <a:pt x="384905" y="48607"/>
                      </a:cubicBezTo>
                      <a:lnTo>
                        <a:pt x="48580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フリーフォーム: 図形 113">
                  <a:extLst>
                    <a:ext uri="{FF2B5EF4-FFF2-40B4-BE49-F238E27FC236}">
                      <a16:creationId xmlns:a16="http://schemas.microsoft.com/office/drawing/2014/main" id="{8B69196E-C586-47C8-9B33-C190876C93C9}"/>
                    </a:ext>
                  </a:extLst>
                </p:cNvPr>
                <p:cNvSpPr/>
                <p:nvPr/>
              </p:nvSpPr>
              <p:spPr>
                <a:xfrm>
                  <a:off x="3636875" y="3434593"/>
                  <a:ext cx="1315118" cy="1040179"/>
                </a:xfrm>
                <a:custGeom>
                  <a:avLst/>
                  <a:gdLst>
                    <a:gd name="connsiteX0" fmla="*/ 1315118 w 1315118"/>
                    <a:gd name="connsiteY0" fmla="*/ 0 h 1040179"/>
                    <a:gd name="connsiteX1" fmla="*/ 1314479 w 1315118"/>
                    <a:gd name="connsiteY1" fmla="*/ 4041 h 1040179"/>
                    <a:gd name="connsiteX2" fmla="*/ 271338 w 1315118"/>
                    <a:gd name="connsiteY2" fmla="*/ 1040179 h 1040179"/>
                    <a:gd name="connsiteX3" fmla="*/ 270823 w 1315118"/>
                    <a:gd name="connsiteY3" fmla="*/ 1039710 h 1040179"/>
                    <a:gd name="connsiteX4" fmla="*/ 16266 w 1315118"/>
                    <a:gd name="connsiteY4" fmla="*/ 699044 h 1040179"/>
                    <a:gd name="connsiteX5" fmla="*/ 0 w 1315118"/>
                    <a:gd name="connsiteY5" fmla="*/ 665277 h 1040179"/>
                    <a:gd name="connsiteX6" fmla="*/ 1315118 w 1315118"/>
                    <a:gd name="connsiteY6" fmla="*/ 0 h 10401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315118" h="1040179">
                      <a:moveTo>
                        <a:pt x="1315118" y="0"/>
                      </a:moveTo>
                      <a:lnTo>
                        <a:pt x="1314479" y="4041"/>
                      </a:lnTo>
                      <a:lnTo>
                        <a:pt x="271338" y="1040179"/>
                      </a:lnTo>
                      <a:lnTo>
                        <a:pt x="270823" y="1039710"/>
                      </a:lnTo>
                      <a:cubicBezTo>
                        <a:pt x="170505" y="939391"/>
                        <a:pt x="84538" y="824721"/>
                        <a:pt x="16266" y="699044"/>
                      </a:cubicBezTo>
                      <a:lnTo>
                        <a:pt x="0" y="665277"/>
                      </a:lnTo>
                      <a:lnTo>
                        <a:pt x="131511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フリーフォーム: 図形 114">
                  <a:extLst>
                    <a:ext uri="{FF2B5EF4-FFF2-40B4-BE49-F238E27FC236}">
                      <a16:creationId xmlns:a16="http://schemas.microsoft.com/office/drawing/2014/main" id="{68063C64-F913-4084-A1FA-E0FA7DCE25E8}"/>
                    </a:ext>
                  </a:extLst>
                </p:cNvPr>
                <p:cNvSpPr/>
                <p:nvPr/>
              </p:nvSpPr>
              <p:spPr>
                <a:xfrm>
                  <a:off x="2864119" y="4178209"/>
                  <a:ext cx="920852" cy="907273"/>
                </a:xfrm>
                <a:custGeom>
                  <a:avLst/>
                  <a:gdLst>
                    <a:gd name="connsiteX0" fmla="*/ 617897 w 920852"/>
                    <a:gd name="connsiteY0" fmla="*/ 0 h 907273"/>
                    <a:gd name="connsiteX1" fmla="*/ 636305 w 920852"/>
                    <a:gd name="connsiteY1" fmla="*/ 38213 h 907273"/>
                    <a:gd name="connsiteX2" fmla="*/ 920770 w 920852"/>
                    <a:gd name="connsiteY2" fmla="*/ 418903 h 907273"/>
                    <a:gd name="connsiteX3" fmla="*/ 920852 w 920852"/>
                    <a:gd name="connsiteY3" fmla="*/ 418978 h 907273"/>
                    <a:gd name="connsiteX4" fmla="*/ 429256 w 920852"/>
                    <a:gd name="connsiteY4" fmla="*/ 907273 h 907273"/>
                    <a:gd name="connsiteX5" fmla="*/ 279406 w 920852"/>
                    <a:gd name="connsiteY5" fmla="*/ 742396 h 907273"/>
                    <a:gd name="connsiteX6" fmla="*/ 26957 w 920852"/>
                    <a:gd name="connsiteY6" fmla="*/ 368533 h 907273"/>
                    <a:gd name="connsiteX7" fmla="*/ 0 w 920852"/>
                    <a:gd name="connsiteY7" fmla="*/ 312574 h 907273"/>
                    <a:gd name="connsiteX8" fmla="*/ 617897 w 920852"/>
                    <a:gd name="connsiteY8" fmla="*/ 0 h 9072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0852" h="907273">
                      <a:moveTo>
                        <a:pt x="617897" y="0"/>
                      </a:moveTo>
                      <a:lnTo>
                        <a:pt x="636305" y="38213"/>
                      </a:lnTo>
                      <a:cubicBezTo>
                        <a:pt x="712599" y="178656"/>
                        <a:pt x="808666" y="306798"/>
                        <a:pt x="920770" y="418903"/>
                      </a:cubicBezTo>
                      <a:lnTo>
                        <a:pt x="920852" y="418978"/>
                      </a:lnTo>
                      <a:lnTo>
                        <a:pt x="429256" y="907273"/>
                      </a:lnTo>
                      <a:lnTo>
                        <a:pt x="279406" y="742396"/>
                      </a:lnTo>
                      <a:cubicBezTo>
                        <a:pt x="183829" y="626583"/>
                        <a:pt x="99155" y="501438"/>
                        <a:pt x="26957" y="368533"/>
                      </a:cubicBezTo>
                      <a:lnTo>
                        <a:pt x="0" y="312574"/>
                      </a:lnTo>
                      <a:lnTo>
                        <a:pt x="61789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FC1E07E3-F5D6-450E-A2DB-0296B794AE7A}"/>
                    </a:ext>
                  </a:extLst>
                </p:cNvPr>
                <p:cNvSpPr/>
                <p:nvPr/>
              </p:nvSpPr>
              <p:spPr>
                <a:xfrm>
                  <a:off x="4957565" y="3434005"/>
                  <a:ext cx="1308642" cy="1044450"/>
                </a:xfrm>
                <a:custGeom>
                  <a:avLst/>
                  <a:gdLst>
                    <a:gd name="connsiteX0" fmla="*/ 656 w 1308642"/>
                    <a:gd name="connsiteY0" fmla="*/ 0 h 1044450"/>
                    <a:gd name="connsiteX1" fmla="*/ 1308642 w 1308642"/>
                    <a:gd name="connsiteY1" fmla="*/ 671923 h 1044450"/>
                    <a:gd name="connsiteX2" fmla="*/ 1295294 w 1308642"/>
                    <a:gd name="connsiteY2" fmla="*/ 699631 h 1044450"/>
                    <a:gd name="connsiteX3" fmla="*/ 1040737 w 1308642"/>
                    <a:gd name="connsiteY3" fmla="*/ 1040297 h 1044450"/>
                    <a:gd name="connsiteX4" fmla="*/ 1036168 w 1308642"/>
                    <a:gd name="connsiteY4" fmla="*/ 1044450 h 1044450"/>
                    <a:gd name="connsiteX5" fmla="*/ 0 w 1308642"/>
                    <a:gd name="connsiteY5" fmla="*/ 1278 h 1044450"/>
                    <a:gd name="connsiteX6" fmla="*/ 144 w 1308642"/>
                    <a:gd name="connsiteY6" fmla="*/ 996 h 1044450"/>
                    <a:gd name="connsiteX7" fmla="*/ 2502 w 1308642"/>
                    <a:gd name="connsiteY7" fmla="*/ 2207 h 1044450"/>
                    <a:gd name="connsiteX8" fmla="*/ 538 w 1308642"/>
                    <a:gd name="connsiteY8" fmla="*/ 230 h 1044450"/>
                    <a:gd name="connsiteX9" fmla="*/ 656 w 1308642"/>
                    <a:gd name="connsiteY9" fmla="*/ 0 h 1044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8642" h="1044450">
                      <a:moveTo>
                        <a:pt x="656" y="0"/>
                      </a:moveTo>
                      <a:lnTo>
                        <a:pt x="1308642" y="671923"/>
                      </a:lnTo>
                      <a:lnTo>
                        <a:pt x="1295294" y="699631"/>
                      </a:lnTo>
                      <a:cubicBezTo>
                        <a:pt x="1227023" y="825308"/>
                        <a:pt x="1141055" y="939978"/>
                        <a:pt x="1040737" y="1040297"/>
                      </a:cubicBezTo>
                      <a:lnTo>
                        <a:pt x="1036168" y="1044450"/>
                      </a:lnTo>
                      <a:lnTo>
                        <a:pt x="0" y="1278"/>
                      </a:lnTo>
                      <a:lnTo>
                        <a:pt x="144" y="996"/>
                      </a:lnTo>
                      <a:lnTo>
                        <a:pt x="2502" y="2207"/>
                      </a:lnTo>
                      <a:lnTo>
                        <a:pt x="538" y="230"/>
                      </a:lnTo>
                      <a:lnTo>
                        <a:pt x="65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フリーフォーム: 図形 116">
                  <a:extLst>
                    <a:ext uri="{FF2B5EF4-FFF2-40B4-BE49-F238E27FC236}">
                      <a16:creationId xmlns:a16="http://schemas.microsoft.com/office/drawing/2014/main" id="{797571D7-6AB0-4225-B23F-89B3BFD95A66}"/>
                    </a:ext>
                  </a:extLst>
                </p:cNvPr>
                <p:cNvSpPr/>
                <p:nvPr/>
              </p:nvSpPr>
              <p:spPr>
                <a:xfrm>
                  <a:off x="6116109" y="4185240"/>
                  <a:ext cx="920514" cy="908006"/>
                </a:xfrm>
                <a:custGeom>
                  <a:avLst/>
                  <a:gdLst>
                    <a:gd name="connsiteX0" fmla="*/ 304488 w 920514"/>
                    <a:gd name="connsiteY0" fmla="*/ 0 h 908006"/>
                    <a:gd name="connsiteX1" fmla="*/ 920514 w 920514"/>
                    <a:gd name="connsiteY1" fmla="*/ 316458 h 908006"/>
                    <a:gd name="connsiteX2" fmla="*/ 898815 w 920514"/>
                    <a:gd name="connsiteY2" fmla="*/ 361501 h 908006"/>
                    <a:gd name="connsiteX3" fmla="*/ 495019 w 920514"/>
                    <a:gd name="connsiteY3" fmla="*/ 901888 h 908006"/>
                    <a:gd name="connsiteX4" fmla="*/ 488288 w 920514"/>
                    <a:gd name="connsiteY4" fmla="*/ 908006 h 908006"/>
                    <a:gd name="connsiteX5" fmla="*/ 0 w 920514"/>
                    <a:gd name="connsiteY5" fmla="*/ 416417 h 908006"/>
                    <a:gd name="connsiteX6" fmla="*/ 5002 w 920514"/>
                    <a:gd name="connsiteY6" fmla="*/ 411871 h 908006"/>
                    <a:gd name="connsiteX7" fmla="*/ 289467 w 920514"/>
                    <a:gd name="connsiteY7" fmla="*/ 31181 h 908006"/>
                    <a:gd name="connsiteX8" fmla="*/ 304488 w 920514"/>
                    <a:gd name="connsiteY8" fmla="*/ 0 h 9080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0514" h="908006">
                      <a:moveTo>
                        <a:pt x="304488" y="0"/>
                      </a:moveTo>
                      <a:lnTo>
                        <a:pt x="920514" y="316458"/>
                      </a:lnTo>
                      <a:lnTo>
                        <a:pt x="898815" y="361501"/>
                      </a:lnTo>
                      <a:cubicBezTo>
                        <a:pt x="790518" y="560859"/>
                        <a:pt x="654151" y="742756"/>
                        <a:pt x="495019" y="901888"/>
                      </a:cubicBezTo>
                      <a:lnTo>
                        <a:pt x="488288" y="908006"/>
                      </a:lnTo>
                      <a:lnTo>
                        <a:pt x="0" y="416417"/>
                      </a:lnTo>
                      <a:lnTo>
                        <a:pt x="5002" y="411871"/>
                      </a:lnTo>
                      <a:cubicBezTo>
                        <a:pt x="117106" y="299766"/>
                        <a:pt x="213174" y="171624"/>
                        <a:pt x="289467" y="31181"/>
                      </a:cubicBezTo>
                      <a:lnTo>
                        <a:pt x="30448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3" name="グループ化 32">
                <a:extLst>
                  <a:ext uri="{FF2B5EF4-FFF2-40B4-BE49-F238E27FC236}">
                    <a16:creationId xmlns:a16="http://schemas.microsoft.com/office/drawing/2014/main" id="{969347F5-313B-47DD-B3AE-41110B5CB7A6}"/>
                  </a:ext>
                </a:extLst>
              </p:cNvPr>
              <p:cNvGrpSpPr/>
              <p:nvPr/>
            </p:nvGrpSpPr>
            <p:grpSpPr>
              <a:xfrm>
                <a:off x="2639123" y="1084054"/>
                <a:ext cx="4627848" cy="4689894"/>
                <a:chOff x="2639123" y="1084054"/>
                <a:chExt cx="4627848" cy="4689894"/>
              </a:xfrm>
              <a:solidFill>
                <a:schemeClr val="tx1"/>
              </a:solidFill>
            </p:grpSpPr>
            <p:sp>
              <p:nvSpPr>
                <p:cNvPr id="78" name="フリーフォーム: 図形 77">
                  <a:extLst>
                    <a:ext uri="{FF2B5EF4-FFF2-40B4-BE49-F238E27FC236}">
                      <a16:creationId xmlns:a16="http://schemas.microsoft.com/office/drawing/2014/main" id="{152A189D-4DE6-4D45-A3EB-B4F8A62A71C0}"/>
                    </a:ext>
                  </a:extLst>
                </p:cNvPr>
                <p:cNvSpPr/>
                <p:nvPr/>
              </p:nvSpPr>
              <p:spPr>
                <a:xfrm>
                  <a:off x="4585341" y="1084054"/>
                  <a:ext cx="735133" cy="715323"/>
                </a:xfrm>
                <a:custGeom>
                  <a:avLst/>
                  <a:gdLst>
                    <a:gd name="connsiteX0" fmla="*/ 367660 w 735133"/>
                    <a:gd name="connsiteY0" fmla="*/ 0 h 715323"/>
                    <a:gd name="connsiteX1" fmla="*/ 607417 w 735133"/>
                    <a:gd name="connsiteY1" fmla="*/ 12107 h 715323"/>
                    <a:gd name="connsiteX2" fmla="*/ 735133 w 735133"/>
                    <a:gd name="connsiteY2" fmla="*/ 31599 h 715323"/>
                    <a:gd name="connsiteX3" fmla="*/ 626828 w 735133"/>
                    <a:gd name="connsiteY3" fmla="*/ 715294 h 715323"/>
                    <a:gd name="connsiteX4" fmla="*/ 536563 w 735133"/>
                    <a:gd name="connsiteY4" fmla="*/ 701518 h 715323"/>
                    <a:gd name="connsiteX5" fmla="*/ 367660 w 735133"/>
                    <a:gd name="connsiteY5" fmla="*/ 692989 h 715323"/>
                    <a:gd name="connsiteX6" fmla="*/ 198757 w 735133"/>
                    <a:gd name="connsiteY6" fmla="*/ 701518 h 715323"/>
                    <a:gd name="connsiteX7" fmla="*/ 108305 w 735133"/>
                    <a:gd name="connsiteY7" fmla="*/ 715323 h 715323"/>
                    <a:gd name="connsiteX8" fmla="*/ 0 w 735133"/>
                    <a:gd name="connsiteY8" fmla="*/ 31627 h 715323"/>
                    <a:gd name="connsiteX9" fmla="*/ 127903 w 735133"/>
                    <a:gd name="connsiteY9" fmla="*/ 12107 h 715323"/>
                    <a:gd name="connsiteX10" fmla="*/ 367660 w 735133"/>
                    <a:gd name="connsiteY10" fmla="*/ 0 h 715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35133" h="715323">
                      <a:moveTo>
                        <a:pt x="367660" y="0"/>
                      </a:moveTo>
                      <a:cubicBezTo>
                        <a:pt x="448603" y="0"/>
                        <a:pt x="528587" y="4101"/>
                        <a:pt x="607417" y="12107"/>
                      </a:cubicBezTo>
                      <a:lnTo>
                        <a:pt x="735133" y="31599"/>
                      </a:lnTo>
                      <a:lnTo>
                        <a:pt x="626828" y="715294"/>
                      </a:lnTo>
                      <a:lnTo>
                        <a:pt x="536563" y="701518"/>
                      </a:lnTo>
                      <a:cubicBezTo>
                        <a:pt x="481029" y="695878"/>
                        <a:pt x="424682" y="692989"/>
                        <a:pt x="367660" y="692989"/>
                      </a:cubicBezTo>
                      <a:cubicBezTo>
                        <a:pt x="310638" y="692989"/>
                        <a:pt x="254291" y="695878"/>
                        <a:pt x="198757" y="701518"/>
                      </a:cubicBezTo>
                      <a:lnTo>
                        <a:pt x="108305" y="715323"/>
                      </a:lnTo>
                      <a:lnTo>
                        <a:pt x="0" y="31627"/>
                      </a:lnTo>
                      <a:lnTo>
                        <a:pt x="127903" y="12107"/>
                      </a:lnTo>
                      <a:cubicBezTo>
                        <a:pt x="206733" y="4101"/>
                        <a:pt x="286718" y="0"/>
                        <a:pt x="367660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" name="フリーフォーム: 図形 78">
                  <a:extLst>
                    <a:ext uri="{FF2B5EF4-FFF2-40B4-BE49-F238E27FC236}">
                      <a16:creationId xmlns:a16="http://schemas.microsoft.com/office/drawing/2014/main" id="{946A7DFB-4D2F-486F-8B85-FF59DA54EB94}"/>
                    </a:ext>
                  </a:extLst>
                </p:cNvPr>
                <p:cNvSpPr/>
                <p:nvPr/>
              </p:nvSpPr>
              <p:spPr>
                <a:xfrm>
                  <a:off x="4720788" y="1950720"/>
                  <a:ext cx="464236" cy="1479246"/>
                </a:xfrm>
                <a:custGeom>
                  <a:avLst/>
                  <a:gdLst>
                    <a:gd name="connsiteX0" fmla="*/ 232212 w 464236"/>
                    <a:gd name="connsiteY0" fmla="*/ 0 h 1479246"/>
                    <a:gd name="connsiteX1" fmla="*/ 383357 w 464236"/>
                    <a:gd name="connsiteY1" fmla="*/ 7632 h 1479246"/>
                    <a:gd name="connsiteX2" fmla="*/ 464236 w 464236"/>
                    <a:gd name="connsiteY2" fmla="*/ 19976 h 1479246"/>
                    <a:gd name="connsiteX3" fmla="*/ 233071 w 464236"/>
                    <a:gd name="connsiteY3" fmla="*/ 1479246 h 1479246"/>
                    <a:gd name="connsiteX4" fmla="*/ 232147 w 464236"/>
                    <a:gd name="connsiteY4" fmla="*/ 1478315 h 1479246"/>
                    <a:gd name="connsiteX5" fmla="*/ 232116 w 464236"/>
                    <a:gd name="connsiteY5" fmla="*/ 1478116 h 1479246"/>
                    <a:gd name="connsiteX6" fmla="*/ 232093 w 464236"/>
                    <a:gd name="connsiteY6" fmla="*/ 1478260 h 1479246"/>
                    <a:gd name="connsiteX7" fmla="*/ 230798 w 464236"/>
                    <a:gd name="connsiteY7" fmla="*/ 1476957 h 1479246"/>
                    <a:gd name="connsiteX8" fmla="*/ 0 w 464236"/>
                    <a:gd name="connsiteY8" fmla="*/ 20004 h 1479246"/>
                    <a:gd name="connsiteX9" fmla="*/ 81067 w 464236"/>
                    <a:gd name="connsiteY9" fmla="*/ 7632 h 1479246"/>
                    <a:gd name="connsiteX10" fmla="*/ 232212 w 464236"/>
                    <a:gd name="connsiteY10" fmla="*/ 0 h 14792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64236" h="1479246">
                      <a:moveTo>
                        <a:pt x="232212" y="0"/>
                      </a:moveTo>
                      <a:cubicBezTo>
                        <a:pt x="283239" y="0"/>
                        <a:pt x="333662" y="2585"/>
                        <a:pt x="383357" y="7632"/>
                      </a:cubicBezTo>
                      <a:lnTo>
                        <a:pt x="464236" y="19976"/>
                      </a:lnTo>
                      <a:lnTo>
                        <a:pt x="233071" y="1479246"/>
                      </a:lnTo>
                      <a:lnTo>
                        <a:pt x="232147" y="1478315"/>
                      </a:lnTo>
                      <a:lnTo>
                        <a:pt x="232116" y="1478116"/>
                      </a:lnTo>
                      <a:lnTo>
                        <a:pt x="232093" y="1478260"/>
                      </a:lnTo>
                      <a:lnTo>
                        <a:pt x="230798" y="1476957"/>
                      </a:lnTo>
                      <a:lnTo>
                        <a:pt x="0" y="20004"/>
                      </a:lnTo>
                      <a:lnTo>
                        <a:pt x="81067" y="7632"/>
                      </a:lnTo>
                      <a:cubicBezTo>
                        <a:pt x="130762" y="2585"/>
                        <a:pt x="181185" y="0"/>
                        <a:pt x="232212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" name="フリーフォーム: 図形 79">
                  <a:extLst>
                    <a:ext uri="{FF2B5EF4-FFF2-40B4-BE49-F238E27FC236}">
                      <a16:creationId xmlns:a16="http://schemas.microsoft.com/office/drawing/2014/main" id="{24D94D1D-46F9-4F10-BFCF-DBB8E0733983}"/>
                    </a:ext>
                  </a:extLst>
                </p:cNvPr>
                <p:cNvSpPr/>
                <p:nvPr/>
              </p:nvSpPr>
              <p:spPr>
                <a:xfrm>
                  <a:off x="3300672" y="1339238"/>
                  <a:ext cx="904951" cy="917952"/>
                </a:xfrm>
                <a:custGeom>
                  <a:avLst/>
                  <a:gdLst>
                    <a:gd name="connsiteX0" fmla="*/ 592376 w 904951"/>
                    <a:gd name="connsiteY0" fmla="*/ 0 h 917952"/>
                    <a:gd name="connsiteX1" fmla="*/ 904951 w 904951"/>
                    <a:gd name="connsiteY1" fmla="*/ 617897 h 917952"/>
                    <a:gd name="connsiteX2" fmla="*/ 864908 w 904951"/>
                    <a:gd name="connsiteY2" fmla="*/ 637186 h 917952"/>
                    <a:gd name="connsiteX3" fmla="*/ 601530 w 904951"/>
                    <a:gd name="connsiteY3" fmla="*/ 815031 h 917952"/>
                    <a:gd name="connsiteX4" fmla="*/ 488288 w 904951"/>
                    <a:gd name="connsiteY4" fmla="*/ 917952 h 917952"/>
                    <a:gd name="connsiteX5" fmla="*/ 0 w 904951"/>
                    <a:gd name="connsiteY5" fmla="*/ 426364 h 917952"/>
                    <a:gd name="connsiteX6" fmla="*/ 160725 w 904951"/>
                    <a:gd name="connsiteY6" fmla="*/ 280287 h 917952"/>
                    <a:gd name="connsiteX7" fmla="*/ 534588 w 904951"/>
                    <a:gd name="connsiteY7" fmla="*/ 27838 h 917952"/>
                    <a:gd name="connsiteX8" fmla="*/ 592376 w 904951"/>
                    <a:gd name="connsiteY8" fmla="*/ 0 h 9179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04951" h="917952">
                      <a:moveTo>
                        <a:pt x="592376" y="0"/>
                      </a:moveTo>
                      <a:lnTo>
                        <a:pt x="904951" y="617897"/>
                      </a:lnTo>
                      <a:lnTo>
                        <a:pt x="864908" y="637186"/>
                      </a:lnTo>
                      <a:cubicBezTo>
                        <a:pt x="771279" y="688049"/>
                        <a:pt x="683118" y="747699"/>
                        <a:pt x="601530" y="815031"/>
                      </a:cubicBezTo>
                      <a:lnTo>
                        <a:pt x="488288" y="917952"/>
                      </a:lnTo>
                      <a:lnTo>
                        <a:pt x="0" y="426364"/>
                      </a:lnTo>
                      <a:lnTo>
                        <a:pt x="160725" y="280287"/>
                      </a:lnTo>
                      <a:cubicBezTo>
                        <a:pt x="276538" y="184710"/>
                        <a:pt x="401683" y="100036"/>
                        <a:pt x="534588" y="27838"/>
                      </a:cubicBezTo>
                      <a:lnTo>
                        <a:pt x="59237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" name="フリーフォーム: 図形 80">
                  <a:extLst>
                    <a:ext uri="{FF2B5EF4-FFF2-40B4-BE49-F238E27FC236}">
                      <a16:creationId xmlns:a16="http://schemas.microsoft.com/office/drawing/2014/main" id="{291FA4D3-DE62-47D1-8E7B-CA479D51998F}"/>
                    </a:ext>
                  </a:extLst>
                </p:cNvPr>
                <p:cNvSpPr/>
                <p:nvPr/>
              </p:nvSpPr>
              <p:spPr>
                <a:xfrm>
                  <a:off x="3911335" y="2111995"/>
                  <a:ext cx="1036046" cy="1311447"/>
                </a:xfrm>
                <a:custGeom>
                  <a:avLst/>
                  <a:gdLst>
                    <a:gd name="connsiteX0" fmla="*/ 372625 w 1036046"/>
                    <a:gd name="connsiteY0" fmla="*/ 0 h 1311447"/>
                    <a:gd name="connsiteX1" fmla="*/ 1036046 w 1036046"/>
                    <a:gd name="connsiteY1" fmla="*/ 1311447 h 1311447"/>
                    <a:gd name="connsiteX2" fmla="*/ 0 w 1036046"/>
                    <a:gd name="connsiteY2" fmla="*/ 268399 h 1311447"/>
                    <a:gd name="connsiteX3" fmla="*/ 101342 w 1036046"/>
                    <a:gd name="connsiteY3" fmla="*/ 176293 h 1311447"/>
                    <a:gd name="connsiteX4" fmla="*/ 337029 w 1036046"/>
                    <a:gd name="connsiteY4" fmla="*/ 17147 h 1311447"/>
                    <a:gd name="connsiteX5" fmla="*/ 372625 w 1036046"/>
                    <a:gd name="connsiteY5" fmla="*/ 0 h 13114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036046" h="1311447">
                      <a:moveTo>
                        <a:pt x="372625" y="0"/>
                      </a:moveTo>
                      <a:lnTo>
                        <a:pt x="1036046" y="1311447"/>
                      </a:lnTo>
                      <a:lnTo>
                        <a:pt x="0" y="268399"/>
                      </a:lnTo>
                      <a:lnTo>
                        <a:pt x="101342" y="176293"/>
                      </a:lnTo>
                      <a:cubicBezTo>
                        <a:pt x="174352" y="116041"/>
                        <a:pt x="253244" y="62661"/>
                        <a:pt x="337029" y="17147"/>
                      </a:cubicBezTo>
                      <a:lnTo>
                        <a:pt x="37262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" name="フリーフォーム: 図形 81">
                  <a:extLst>
                    <a:ext uri="{FF2B5EF4-FFF2-40B4-BE49-F238E27FC236}">
                      <a16:creationId xmlns:a16="http://schemas.microsoft.com/office/drawing/2014/main" id="{5E906432-81B2-4F36-A33F-9FF83A0C917C}"/>
                    </a:ext>
                  </a:extLst>
                </p:cNvPr>
                <p:cNvSpPr/>
                <p:nvPr/>
              </p:nvSpPr>
              <p:spPr>
                <a:xfrm>
                  <a:off x="5712616" y="1347004"/>
                  <a:ext cx="908404" cy="923040"/>
                </a:xfrm>
                <a:custGeom>
                  <a:avLst/>
                  <a:gdLst>
                    <a:gd name="connsiteX0" fmla="*/ 316457 w 908404"/>
                    <a:gd name="connsiteY0" fmla="*/ 0 h 923040"/>
                    <a:gd name="connsiteX1" fmla="*/ 358125 w 908404"/>
                    <a:gd name="connsiteY1" fmla="*/ 20072 h 923040"/>
                    <a:gd name="connsiteX2" fmla="*/ 898512 w 908404"/>
                    <a:gd name="connsiteY2" fmla="*/ 423868 h 923040"/>
                    <a:gd name="connsiteX3" fmla="*/ 908404 w 908404"/>
                    <a:gd name="connsiteY3" fmla="*/ 434751 h 923040"/>
                    <a:gd name="connsiteX4" fmla="*/ 416816 w 908404"/>
                    <a:gd name="connsiteY4" fmla="*/ 923040 h 923040"/>
                    <a:gd name="connsiteX5" fmla="*/ 408495 w 908404"/>
                    <a:gd name="connsiteY5" fmla="*/ 913885 h 923040"/>
                    <a:gd name="connsiteX6" fmla="*/ 27805 w 908404"/>
                    <a:gd name="connsiteY6" fmla="*/ 629420 h 923040"/>
                    <a:gd name="connsiteX7" fmla="*/ 0 w 908404"/>
                    <a:gd name="connsiteY7" fmla="*/ 616025 h 923040"/>
                    <a:gd name="connsiteX8" fmla="*/ 316457 w 908404"/>
                    <a:gd name="connsiteY8" fmla="*/ 0 h 9230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08404" h="923040">
                      <a:moveTo>
                        <a:pt x="316457" y="0"/>
                      </a:moveTo>
                      <a:lnTo>
                        <a:pt x="358125" y="20072"/>
                      </a:lnTo>
                      <a:cubicBezTo>
                        <a:pt x="557483" y="128369"/>
                        <a:pt x="739380" y="264736"/>
                        <a:pt x="898512" y="423868"/>
                      </a:cubicBezTo>
                      <a:lnTo>
                        <a:pt x="908404" y="434751"/>
                      </a:lnTo>
                      <a:lnTo>
                        <a:pt x="416816" y="923040"/>
                      </a:lnTo>
                      <a:lnTo>
                        <a:pt x="408495" y="913885"/>
                      </a:lnTo>
                      <a:cubicBezTo>
                        <a:pt x="296390" y="801781"/>
                        <a:pt x="168248" y="705714"/>
                        <a:pt x="27805" y="629420"/>
                      </a:cubicBezTo>
                      <a:lnTo>
                        <a:pt x="0" y="616025"/>
                      </a:lnTo>
                      <a:lnTo>
                        <a:pt x="31645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5AE39CA2-D566-4C2D-A67E-026AB31E9F41}"/>
                    </a:ext>
                  </a:extLst>
                </p:cNvPr>
                <p:cNvSpPr/>
                <p:nvPr/>
              </p:nvSpPr>
              <p:spPr>
                <a:xfrm>
                  <a:off x="4958343" y="2117420"/>
                  <a:ext cx="1047887" cy="1313900"/>
                </a:xfrm>
                <a:custGeom>
                  <a:avLst/>
                  <a:gdLst>
                    <a:gd name="connsiteX0" fmla="*/ 674962 w 1047887"/>
                    <a:gd name="connsiteY0" fmla="*/ 0 h 1313900"/>
                    <a:gd name="connsiteX1" fmla="*/ 699294 w 1047887"/>
                    <a:gd name="connsiteY1" fmla="*/ 11721 h 1313900"/>
                    <a:gd name="connsiteX2" fmla="*/ 1039960 w 1047887"/>
                    <a:gd name="connsiteY2" fmla="*/ 266278 h 1313900"/>
                    <a:gd name="connsiteX3" fmla="*/ 1047887 w 1047887"/>
                    <a:gd name="connsiteY3" fmla="*/ 275000 h 1313900"/>
                    <a:gd name="connsiteX4" fmla="*/ 2340 w 1047887"/>
                    <a:gd name="connsiteY4" fmla="*/ 1313528 h 1313900"/>
                    <a:gd name="connsiteX5" fmla="*/ 1370 w 1047887"/>
                    <a:gd name="connsiteY5" fmla="*/ 1313682 h 1313900"/>
                    <a:gd name="connsiteX6" fmla="*/ 2179 w 1047887"/>
                    <a:gd name="connsiteY6" fmla="*/ 1312107 h 1313900"/>
                    <a:gd name="connsiteX7" fmla="*/ 446 w 1047887"/>
                    <a:gd name="connsiteY7" fmla="*/ 1313828 h 1313900"/>
                    <a:gd name="connsiteX8" fmla="*/ 0 w 1047887"/>
                    <a:gd name="connsiteY8" fmla="*/ 1313900 h 1313900"/>
                    <a:gd name="connsiteX9" fmla="*/ 674962 w 1047887"/>
                    <a:gd name="connsiteY9" fmla="*/ 0 h 13139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047887" h="1313900">
                      <a:moveTo>
                        <a:pt x="674962" y="0"/>
                      </a:moveTo>
                      <a:lnTo>
                        <a:pt x="699294" y="11721"/>
                      </a:lnTo>
                      <a:cubicBezTo>
                        <a:pt x="824971" y="79993"/>
                        <a:pt x="939641" y="165960"/>
                        <a:pt x="1039960" y="266278"/>
                      </a:cubicBezTo>
                      <a:lnTo>
                        <a:pt x="1047887" y="275000"/>
                      </a:lnTo>
                      <a:lnTo>
                        <a:pt x="2340" y="1313528"/>
                      </a:lnTo>
                      <a:lnTo>
                        <a:pt x="1370" y="1313682"/>
                      </a:lnTo>
                      <a:lnTo>
                        <a:pt x="2179" y="1312107"/>
                      </a:lnTo>
                      <a:lnTo>
                        <a:pt x="446" y="1313828"/>
                      </a:lnTo>
                      <a:lnTo>
                        <a:pt x="0" y="1313900"/>
                      </a:lnTo>
                      <a:lnTo>
                        <a:pt x="67496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FF76442E-CE40-445D-B528-B59A4E7C8BC8}"/>
                    </a:ext>
                  </a:extLst>
                </p:cNvPr>
                <p:cNvSpPr/>
                <p:nvPr/>
              </p:nvSpPr>
              <p:spPr>
                <a:xfrm>
                  <a:off x="2639123" y="2361036"/>
                  <a:ext cx="844000" cy="812261"/>
                </a:xfrm>
                <a:custGeom>
                  <a:avLst/>
                  <a:gdLst>
                    <a:gd name="connsiteX0" fmla="*/ 227975 w 844000"/>
                    <a:gd name="connsiteY0" fmla="*/ 0 h 812261"/>
                    <a:gd name="connsiteX1" fmla="*/ 844000 w 844000"/>
                    <a:gd name="connsiteY1" fmla="*/ 316458 h 812261"/>
                    <a:gd name="connsiteX2" fmla="*/ 791738 w 844000"/>
                    <a:gd name="connsiteY2" fmla="*/ 424948 h 812261"/>
                    <a:gd name="connsiteX3" fmla="*/ 695481 w 844000"/>
                    <a:gd name="connsiteY3" fmla="*/ 735038 h 812261"/>
                    <a:gd name="connsiteX4" fmla="*/ 683696 w 844000"/>
                    <a:gd name="connsiteY4" fmla="*/ 812261 h 812261"/>
                    <a:gd name="connsiteX5" fmla="*/ 0 w 844000"/>
                    <a:gd name="connsiteY5" fmla="*/ 703956 h 812261"/>
                    <a:gd name="connsiteX6" fmla="*/ 16571 w 844000"/>
                    <a:gd name="connsiteY6" fmla="*/ 595377 h 812261"/>
                    <a:gd name="connsiteX7" fmla="*/ 153208 w 844000"/>
                    <a:gd name="connsiteY7" fmla="*/ 155206 h 812261"/>
                    <a:gd name="connsiteX8" fmla="*/ 227975 w 844000"/>
                    <a:gd name="connsiteY8" fmla="*/ 0 h 8122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44000" h="812261">
                      <a:moveTo>
                        <a:pt x="227975" y="0"/>
                      </a:moveTo>
                      <a:lnTo>
                        <a:pt x="844000" y="316458"/>
                      </a:lnTo>
                      <a:lnTo>
                        <a:pt x="791738" y="424948"/>
                      </a:lnTo>
                      <a:cubicBezTo>
                        <a:pt x="749941" y="523767"/>
                        <a:pt x="717487" y="627500"/>
                        <a:pt x="695481" y="735038"/>
                      </a:cubicBezTo>
                      <a:lnTo>
                        <a:pt x="683696" y="812261"/>
                      </a:lnTo>
                      <a:lnTo>
                        <a:pt x="0" y="703956"/>
                      </a:lnTo>
                      <a:lnTo>
                        <a:pt x="16571" y="595377"/>
                      </a:lnTo>
                      <a:cubicBezTo>
                        <a:pt x="47808" y="442726"/>
                        <a:pt x="93877" y="295479"/>
                        <a:pt x="153208" y="155206"/>
                      </a:cubicBezTo>
                      <a:lnTo>
                        <a:pt x="22797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" name="フリーフォーム: 図形 84">
                  <a:extLst>
                    <a:ext uri="{FF2B5EF4-FFF2-40B4-BE49-F238E27FC236}">
                      <a16:creationId xmlns:a16="http://schemas.microsoft.com/office/drawing/2014/main" id="{2CA915F4-D06C-4172-9097-E3DF694882DE}"/>
                    </a:ext>
                  </a:extLst>
                </p:cNvPr>
                <p:cNvSpPr/>
                <p:nvPr/>
              </p:nvSpPr>
              <p:spPr>
                <a:xfrm>
                  <a:off x="3494168" y="2756806"/>
                  <a:ext cx="1455885" cy="674263"/>
                </a:xfrm>
                <a:custGeom>
                  <a:avLst/>
                  <a:gdLst>
                    <a:gd name="connsiteX0" fmla="*/ 143346 w 1455885"/>
                    <a:gd name="connsiteY0" fmla="*/ 0 h 674263"/>
                    <a:gd name="connsiteX1" fmla="*/ 1455885 w 1455885"/>
                    <a:gd name="connsiteY1" fmla="*/ 674263 h 674263"/>
                    <a:gd name="connsiteX2" fmla="*/ 0 w 1455885"/>
                    <a:gd name="connsiteY2" fmla="*/ 443634 h 674263"/>
                    <a:gd name="connsiteX3" fmla="*/ 10586 w 1455885"/>
                    <a:gd name="connsiteY3" fmla="*/ 374270 h 674263"/>
                    <a:gd name="connsiteX4" fmla="*/ 96724 w 1455885"/>
                    <a:gd name="connsiteY4" fmla="*/ 96782 h 674263"/>
                    <a:gd name="connsiteX5" fmla="*/ 143346 w 1455885"/>
                    <a:gd name="connsiteY5" fmla="*/ 0 h 6742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55885" h="674263">
                      <a:moveTo>
                        <a:pt x="143346" y="0"/>
                      </a:moveTo>
                      <a:lnTo>
                        <a:pt x="1455885" y="674263"/>
                      </a:lnTo>
                      <a:lnTo>
                        <a:pt x="0" y="443634"/>
                      </a:lnTo>
                      <a:lnTo>
                        <a:pt x="10586" y="374270"/>
                      </a:lnTo>
                      <a:cubicBezTo>
                        <a:pt x="30279" y="278038"/>
                        <a:pt x="59321" y="185212"/>
                        <a:pt x="96724" y="96782"/>
                      </a:cubicBezTo>
                      <a:lnTo>
                        <a:pt x="14334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D9BD5820-CA97-4CBB-B2E1-C94299A15F43}"/>
                    </a:ext>
                  </a:extLst>
                </p:cNvPr>
                <p:cNvSpPr/>
                <p:nvPr/>
              </p:nvSpPr>
              <p:spPr>
                <a:xfrm>
                  <a:off x="6427413" y="2374335"/>
                  <a:ext cx="839558" cy="799579"/>
                </a:xfrm>
                <a:custGeom>
                  <a:avLst/>
                  <a:gdLst>
                    <a:gd name="connsiteX0" fmla="*/ 617896 w 839558"/>
                    <a:gd name="connsiteY0" fmla="*/ 0 h 799579"/>
                    <a:gd name="connsiteX1" fmla="*/ 686256 w 839558"/>
                    <a:gd name="connsiteY1" fmla="*/ 141907 h 799579"/>
                    <a:gd name="connsiteX2" fmla="*/ 822893 w 839558"/>
                    <a:gd name="connsiteY2" fmla="*/ 582078 h 799579"/>
                    <a:gd name="connsiteX3" fmla="*/ 839558 w 839558"/>
                    <a:gd name="connsiteY3" fmla="*/ 691274 h 799579"/>
                    <a:gd name="connsiteX4" fmla="*/ 155863 w 839558"/>
                    <a:gd name="connsiteY4" fmla="*/ 799579 h 799579"/>
                    <a:gd name="connsiteX5" fmla="*/ 143983 w 839558"/>
                    <a:gd name="connsiteY5" fmla="*/ 721739 h 799579"/>
                    <a:gd name="connsiteX6" fmla="*/ 47726 w 839558"/>
                    <a:gd name="connsiteY6" fmla="*/ 411649 h 799579"/>
                    <a:gd name="connsiteX7" fmla="*/ 0 w 839558"/>
                    <a:gd name="connsiteY7" fmla="*/ 312575 h 799579"/>
                    <a:gd name="connsiteX8" fmla="*/ 617896 w 839558"/>
                    <a:gd name="connsiteY8" fmla="*/ 0 h 7995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39558" h="799579">
                      <a:moveTo>
                        <a:pt x="617896" y="0"/>
                      </a:moveTo>
                      <a:lnTo>
                        <a:pt x="686256" y="141907"/>
                      </a:lnTo>
                      <a:cubicBezTo>
                        <a:pt x="745587" y="282180"/>
                        <a:pt x="791656" y="429427"/>
                        <a:pt x="822893" y="582078"/>
                      </a:cubicBezTo>
                      <a:lnTo>
                        <a:pt x="839558" y="691274"/>
                      </a:lnTo>
                      <a:lnTo>
                        <a:pt x="155863" y="799579"/>
                      </a:lnTo>
                      <a:lnTo>
                        <a:pt x="143983" y="721739"/>
                      </a:lnTo>
                      <a:cubicBezTo>
                        <a:pt x="121978" y="614201"/>
                        <a:pt x="89523" y="510468"/>
                        <a:pt x="47726" y="411649"/>
                      </a:cubicBezTo>
                      <a:lnTo>
                        <a:pt x="0" y="312575"/>
                      </a:lnTo>
                      <a:lnTo>
                        <a:pt x="61789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" name="フリーフォーム: 図形 86">
                  <a:extLst>
                    <a:ext uri="{FF2B5EF4-FFF2-40B4-BE49-F238E27FC236}">
                      <a16:creationId xmlns:a16="http://schemas.microsoft.com/office/drawing/2014/main" id="{582E0128-1082-43F2-8412-EDA65FA4F02D}"/>
                    </a:ext>
                  </a:extLst>
                </p:cNvPr>
                <p:cNvSpPr/>
                <p:nvPr/>
              </p:nvSpPr>
              <p:spPr>
                <a:xfrm>
                  <a:off x="4960684" y="2765247"/>
                  <a:ext cx="1451245" cy="665702"/>
                </a:xfrm>
                <a:custGeom>
                  <a:avLst/>
                  <a:gdLst>
                    <a:gd name="connsiteX0" fmla="*/ 1311871 w 1451245"/>
                    <a:gd name="connsiteY0" fmla="*/ 0 h 665702"/>
                    <a:gd name="connsiteX1" fmla="*/ 1354426 w 1451245"/>
                    <a:gd name="connsiteY1" fmla="*/ 88340 h 665702"/>
                    <a:gd name="connsiteX2" fmla="*/ 1440564 w 1451245"/>
                    <a:gd name="connsiteY2" fmla="*/ 365828 h 665702"/>
                    <a:gd name="connsiteX3" fmla="*/ 1451245 w 1451245"/>
                    <a:gd name="connsiteY3" fmla="*/ 435810 h 665702"/>
                    <a:gd name="connsiteX4" fmla="*/ 0 w 1451245"/>
                    <a:gd name="connsiteY4" fmla="*/ 665702 h 665702"/>
                    <a:gd name="connsiteX5" fmla="*/ 4242 w 1451245"/>
                    <a:gd name="connsiteY5" fmla="*/ 661488 h 665702"/>
                    <a:gd name="connsiteX6" fmla="*/ 1311871 w 1451245"/>
                    <a:gd name="connsiteY6" fmla="*/ 0 h 6657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51245" h="665702">
                      <a:moveTo>
                        <a:pt x="1311871" y="0"/>
                      </a:moveTo>
                      <a:lnTo>
                        <a:pt x="1354426" y="88340"/>
                      </a:lnTo>
                      <a:cubicBezTo>
                        <a:pt x="1391829" y="176770"/>
                        <a:pt x="1420872" y="269596"/>
                        <a:pt x="1440564" y="365828"/>
                      </a:cubicBezTo>
                      <a:lnTo>
                        <a:pt x="1451245" y="435810"/>
                      </a:lnTo>
                      <a:lnTo>
                        <a:pt x="0" y="665702"/>
                      </a:lnTo>
                      <a:lnTo>
                        <a:pt x="4242" y="661488"/>
                      </a:lnTo>
                      <a:lnTo>
                        <a:pt x="131187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" name="フリーフォーム: 図形 87">
                  <a:extLst>
                    <a:ext uri="{FF2B5EF4-FFF2-40B4-BE49-F238E27FC236}">
                      <a16:creationId xmlns:a16="http://schemas.microsoft.com/office/drawing/2014/main" id="{CED815C2-055D-4791-9913-9BC267415430}"/>
                    </a:ext>
                  </a:extLst>
                </p:cNvPr>
                <p:cNvSpPr/>
                <p:nvPr/>
              </p:nvSpPr>
              <p:spPr>
                <a:xfrm>
                  <a:off x="4721846" y="3440694"/>
                  <a:ext cx="462122" cy="1466586"/>
                </a:xfrm>
                <a:custGeom>
                  <a:avLst/>
                  <a:gdLst>
                    <a:gd name="connsiteX0" fmla="*/ 232937 w 462122"/>
                    <a:gd name="connsiteY0" fmla="*/ 0 h 1466586"/>
                    <a:gd name="connsiteX1" fmla="*/ 462122 w 462122"/>
                    <a:gd name="connsiteY1" fmla="*/ 1446772 h 1466586"/>
                    <a:gd name="connsiteX2" fmla="*/ 382299 w 462122"/>
                    <a:gd name="connsiteY2" fmla="*/ 1458954 h 1466586"/>
                    <a:gd name="connsiteX3" fmla="*/ 231154 w 462122"/>
                    <a:gd name="connsiteY3" fmla="*/ 1466586 h 1466586"/>
                    <a:gd name="connsiteX4" fmla="*/ 80009 w 462122"/>
                    <a:gd name="connsiteY4" fmla="*/ 1458954 h 1466586"/>
                    <a:gd name="connsiteX5" fmla="*/ 0 w 462122"/>
                    <a:gd name="connsiteY5" fmla="*/ 1446744 h 1466586"/>
                    <a:gd name="connsiteX6" fmla="*/ 227506 w 462122"/>
                    <a:gd name="connsiteY6" fmla="*/ 10575 h 1466586"/>
                    <a:gd name="connsiteX7" fmla="*/ 232937 w 462122"/>
                    <a:gd name="connsiteY7" fmla="*/ 0 h 14665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62122" h="1466586">
                      <a:moveTo>
                        <a:pt x="232937" y="0"/>
                      </a:moveTo>
                      <a:lnTo>
                        <a:pt x="462122" y="1446772"/>
                      </a:lnTo>
                      <a:lnTo>
                        <a:pt x="382299" y="1458954"/>
                      </a:lnTo>
                      <a:cubicBezTo>
                        <a:pt x="332604" y="1464001"/>
                        <a:pt x="282181" y="1466586"/>
                        <a:pt x="231154" y="1466586"/>
                      </a:cubicBezTo>
                      <a:cubicBezTo>
                        <a:pt x="180127" y="1466586"/>
                        <a:pt x="129704" y="1464001"/>
                        <a:pt x="80009" y="1458954"/>
                      </a:cubicBezTo>
                      <a:lnTo>
                        <a:pt x="0" y="1446744"/>
                      </a:lnTo>
                      <a:lnTo>
                        <a:pt x="227506" y="10575"/>
                      </a:lnTo>
                      <a:lnTo>
                        <a:pt x="23293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" name="フリーフォーム: 図形 88">
                  <a:extLst>
                    <a:ext uri="{FF2B5EF4-FFF2-40B4-BE49-F238E27FC236}">
                      <a16:creationId xmlns:a16="http://schemas.microsoft.com/office/drawing/2014/main" id="{2D320B51-B53C-4786-AF4E-4D1440C9286A}"/>
                    </a:ext>
                  </a:extLst>
                </p:cNvPr>
                <p:cNvSpPr/>
                <p:nvPr/>
              </p:nvSpPr>
              <p:spPr>
                <a:xfrm>
                  <a:off x="4586399" y="5058787"/>
                  <a:ext cx="733019" cy="715161"/>
                </a:xfrm>
                <a:custGeom>
                  <a:avLst/>
                  <a:gdLst>
                    <a:gd name="connsiteX0" fmla="*/ 108305 w 733019"/>
                    <a:gd name="connsiteY0" fmla="*/ 0 h 715161"/>
                    <a:gd name="connsiteX1" fmla="*/ 197699 w 733019"/>
                    <a:gd name="connsiteY1" fmla="*/ 13643 h 715161"/>
                    <a:gd name="connsiteX2" fmla="*/ 366602 w 733019"/>
                    <a:gd name="connsiteY2" fmla="*/ 22172 h 715161"/>
                    <a:gd name="connsiteX3" fmla="*/ 535505 w 733019"/>
                    <a:gd name="connsiteY3" fmla="*/ 13643 h 715161"/>
                    <a:gd name="connsiteX4" fmla="*/ 624714 w 733019"/>
                    <a:gd name="connsiteY4" fmla="*/ 28 h 715161"/>
                    <a:gd name="connsiteX5" fmla="*/ 733019 w 733019"/>
                    <a:gd name="connsiteY5" fmla="*/ 683724 h 715161"/>
                    <a:gd name="connsiteX6" fmla="*/ 606359 w 733019"/>
                    <a:gd name="connsiteY6" fmla="*/ 703054 h 715161"/>
                    <a:gd name="connsiteX7" fmla="*/ 366602 w 733019"/>
                    <a:gd name="connsiteY7" fmla="*/ 715161 h 715161"/>
                    <a:gd name="connsiteX8" fmla="*/ 126845 w 733019"/>
                    <a:gd name="connsiteY8" fmla="*/ 703054 h 715161"/>
                    <a:gd name="connsiteX9" fmla="*/ 0 w 733019"/>
                    <a:gd name="connsiteY9" fmla="*/ 683695 h 715161"/>
                    <a:gd name="connsiteX10" fmla="*/ 108305 w 733019"/>
                    <a:gd name="connsiteY10" fmla="*/ 0 h 7151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33019" h="715161">
                      <a:moveTo>
                        <a:pt x="108305" y="0"/>
                      </a:moveTo>
                      <a:lnTo>
                        <a:pt x="197699" y="13643"/>
                      </a:lnTo>
                      <a:cubicBezTo>
                        <a:pt x="253233" y="19283"/>
                        <a:pt x="309580" y="22172"/>
                        <a:pt x="366602" y="22172"/>
                      </a:cubicBezTo>
                      <a:cubicBezTo>
                        <a:pt x="423624" y="22172"/>
                        <a:pt x="479971" y="19283"/>
                        <a:pt x="535505" y="13643"/>
                      </a:cubicBezTo>
                      <a:lnTo>
                        <a:pt x="624714" y="28"/>
                      </a:lnTo>
                      <a:lnTo>
                        <a:pt x="733019" y="683724"/>
                      </a:lnTo>
                      <a:lnTo>
                        <a:pt x="606359" y="703054"/>
                      </a:lnTo>
                      <a:cubicBezTo>
                        <a:pt x="527529" y="711060"/>
                        <a:pt x="447545" y="715161"/>
                        <a:pt x="366602" y="715161"/>
                      </a:cubicBezTo>
                      <a:cubicBezTo>
                        <a:pt x="285660" y="715161"/>
                        <a:pt x="205675" y="711060"/>
                        <a:pt x="126845" y="703054"/>
                      </a:cubicBezTo>
                      <a:lnTo>
                        <a:pt x="0" y="683695"/>
                      </a:lnTo>
                      <a:lnTo>
                        <a:pt x="10830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887A7CAC-C300-4828-9279-C501FFA77C90}"/>
                    </a:ext>
                  </a:extLst>
                </p:cNvPr>
                <p:cNvSpPr/>
                <p:nvPr/>
              </p:nvSpPr>
              <p:spPr>
                <a:xfrm>
                  <a:off x="3908214" y="3438635"/>
                  <a:ext cx="1043140" cy="1307479"/>
                </a:xfrm>
                <a:custGeom>
                  <a:avLst/>
                  <a:gdLst>
                    <a:gd name="connsiteX0" fmla="*/ 1043140 w 1043140"/>
                    <a:gd name="connsiteY0" fmla="*/ 0 h 1307479"/>
                    <a:gd name="connsiteX1" fmla="*/ 1041138 w 1043140"/>
                    <a:gd name="connsiteY1" fmla="*/ 12635 h 1307479"/>
                    <a:gd name="connsiteX2" fmla="*/ 375966 w 1043140"/>
                    <a:gd name="connsiteY2" fmla="*/ 1307479 h 1307479"/>
                    <a:gd name="connsiteX3" fmla="*/ 340150 w 1043140"/>
                    <a:gd name="connsiteY3" fmla="*/ 1290225 h 1307479"/>
                    <a:gd name="connsiteX4" fmla="*/ 104463 w 1043140"/>
                    <a:gd name="connsiteY4" fmla="*/ 1131079 h 1307479"/>
                    <a:gd name="connsiteX5" fmla="*/ 0 w 1043140"/>
                    <a:gd name="connsiteY5" fmla="*/ 1036137 h 1307479"/>
                    <a:gd name="connsiteX6" fmla="*/ 1043140 w 1043140"/>
                    <a:gd name="connsiteY6" fmla="*/ 0 h 13074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043140" h="1307479">
                      <a:moveTo>
                        <a:pt x="1043140" y="0"/>
                      </a:moveTo>
                      <a:lnTo>
                        <a:pt x="1041138" y="12635"/>
                      </a:lnTo>
                      <a:lnTo>
                        <a:pt x="375966" y="1307479"/>
                      </a:lnTo>
                      <a:lnTo>
                        <a:pt x="340150" y="1290225"/>
                      </a:lnTo>
                      <a:cubicBezTo>
                        <a:pt x="256365" y="1244711"/>
                        <a:pt x="177473" y="1191332"/>
                        <a:pt x="104463" y="1131079"/>
                      </a:cubicBezTo>
                      <a:lnTo>
                        <a:pt x="0" y="1036137"/>
                      </a:lnTo>
                      <a:lnTo>
                        <a:pt x="104314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" name="フリーフォーム: 図形 90">
                  <a:extLst>
                    <a:ext uri="{FF2B5EF4-FFF2-40B4-BE49-F238E27FC236}">
                      <a16:creationId xmlns:a16="http://schemas.microsoft.com/office/drawing/2014/main" id="{D186173A-2A69-40BE-9AD3-B7A857F9C5DC}"/>
                    </a:ext>
                  </a:extLst>
                </p:cNvPr>
                <p:cNvSpPr/>
                <p:nvPr/>
              </p:nvSpPr>
              <p:spPr>
                <a:xfrm>
                  <a:off x="3293377" y="4597187"/>
                  <a:ext cx="911493" cy="919343"/>
                </a:xfrm>
                <a:custGeom>
                  <a:avLst/>
                  <a:gdLst>
                    <a:gd name="connsiteX0" fmla="*/ 491596 w 911493"/>
                    <a:gd name="connsiteY0" fmla="*/ 0 h 919343"/>
                    <a:gd name="connsiteX1" fmla="*/ 608825 w 911493"/>
                    <a:gd name="connsiteY1" fmla="*/ 106545 h 919343"/>
                    <a:gd name="connsiteX2" fmla="*/ 872203 w 911493"/>
                    <a:gd name="connsiteY2" fmla="*/ 284390 h 919343"/>
                    <a:gd name="connsiteX3" fmla="*/ 911493 w 911493"/>
                    <a:gd name="connsiteY3" fmla="*/ 303317 h 919343"/>
                    <a:gd name="connsiteX4" fmla="*/ 595035 w 911493"/>
                    <a:gd name="connsiteY4" fmla="*/ 919343 h 919343"/>
                    <a:gd name="connsiteX5" fmla="*/ 541883 w 911493"/>
                    <a:gd name="connsiteY5" fmla="*/ 893738 h 919343"/>
                    <a:gd name="connsiteX6" fmla="*/ 1496 w 911493"/>
                    <a:gd name="connsiteY6" fmla="*/ 489942 h 919343"/>
                    <a:gd name="connsiteX7" fmla="*/ 0 w 911493"/>
                    <a:gd name="connsiteY7" fmla="*/ 488296 h 919343"/>
                    <a:gd name="connsiteX8" fmla="*/ 491596 w 911493"/>
                    <a:gd name="connsiteY8" fmla="*/ 0 h 919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11493" h="919343">
                      <a:moveTo>
                        <a:pt x="491596" y="0"/>
                      </a:moveTo>
                      <a:lnTo>
                        <a:pt x="608825" y="106545"/>
                      </a:lnTo>
                      <a:cubicBezTo>
                        <a:pt x="690413" y="173877"/>
                        <a:pt x="778574" y="233528"/>
                        <a:pt x="872203" y="284390"/>
                      </a:cubicBezTo>
                      <a:lnTo>
                        <a:pt x="911493" y="303317"/>
                      </a:lnTo>
                      <a:lnTo>
                        <a:pt x="595035" y="919343"/>
                      </a:lnTo>
                      <a:lnTo>
                        <a:pt x="541883" y="893738"/>
                      </a:lnTo>
                      <a:cubicBezTo>
                        <a:pt x="342525" y="785441"/>
                        <a:pt x="160628" y="649074"/>
                        <a:pt x="1496" y="489942"/>
                      </a:cubicBezTo>
                      <a:lnTo>
                        <a:pt x="0" y="488296"/>
                      </a:lnTo>
                      <a:lnTo>
                        <a:pt x="49159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" name="フリーフォーム: 図形 91">
                  <a:extLst>
                    <a:ext uri="{FF2B5EF4-FFF2-40B4-BE49-F238E27FC236}">
                      <a16:creationId xmlns:a16="http://schemas.microsoft.com/office/drawing/2014/main" id="{8A099BC4-B05F-436E-9915-57D5CE2EA865}"/>
                    </a:ext>
                  </a:extLst>
                </p:cNvPr>
                <p:cNvSpPr/>
                <p:nvPr/>
              </p:nvSpPr>
              <p:spPr>
                <a:xfrm>
                  <a:off x="4956114" y="3435284"/>
                  <a:ext cx="1037620" cy="1312389"/>
                </a:xfrm>
                <a:custGeom>
                  <a:avLst/>
                  <a:gdLst>
                    <a:gd name="connsiteX0" fmla="*/ 1451 w 1037620"/>
                    <a:gd name="connsiteY0" fmla="*/ 0 h 1312389"/>
                    <a:gd name="connsiteX1" fmla="*/ 1037620 w 1037620"/>
                    <a:gd name="connsiteY1" fmla="*/ 1043171 h 1312389"/>
                    <a:gd name="connsiteX2" fmla="*/ 937209 w 1037620"/>
                    <a:gd name="connsiteY2" fmla="*/ 1134430 h 1312389"/>
                    <a:gd name="connsiteX3" fmla="*/ 701522 w 1037620"/>
                    <a:gd name="connsiteY3" fmla="*/ 1293576 h 1312389"/>
                    <a:gd name="connsiteX4" fmla="*/ 662469 w 1037620"/>
                    <a:gd name="connsiteY4" fmla="*/ 1312389 h 1312389"/>
                    <a:gd name="connsiteX5" fmla="*/ 0 w 1037620"/>
                    <a:gd name="connsiteY5" fmla="*/ 2824 h 1312389"/>
                    <a:gd name="connsiteX6" fmla="*/ 1451 w 1037620"/>
                    <a:gd name="connsiteY6" fmla="*/ 0 h 13123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037620" h="1312389">
                      <a:moveTo>
                        <a:pt x="1451" y="0"/>
                      </a:moveTo>
                      <a:lnTo>
                        <a:pt x="1037620" y="1043171"/>
                      </a:lnTo>
                      <a:lnTo>
                        <a:pt x="937209" y="1134430"/>
                      </a:lnTo>
                      <a:cubicBezTo>
                        <a:pt x="864200" y="1194683"/>
                        <a:pt x="785307" y="1248062"/>
                        <a:pt x="701522" y="1293576"/>
                      </a:cubicBezTo>
                      <a:lnTo>
                        <a:pt x="662469" y="1312389"/>
                      </a:lnTo>
                      <a:lnTo>
                        <a:pt x="0" y="2824"/>
                      </a:lnTo>
                      <a:lnTo>
                        <a:pt x="145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" name="フリーフォーム: 図形 92">
                  <a:extLst>
                    <a:ext uri="{FF2B5EF4-FFF2-40B4-BE49-F238E27FC236}">
                      <a16:creationId xmlns:a16="http://schemas.microsoft.com/office/drawing/2014/main" id="{10C58CB6-7E49-43D1-8258-283F8C2B9416}"/>
                    </a:ext>
                  </a:extLst>
                </p:cNvPr>
                <p:cNvSpPr/>
                <p:nvPr/>
              </p:nvSpPr>
              <p:spPr>
                <a:xfrm>
                  <a:off x="5696922" y="4601658"/>
                  <a:ext cx="907477" cy="918771"/>
                </a:xfrm>
                <a:custGeom>
                  <a:avLst/>
                  <a:gdLst>
                    <a:gd name="connsiteX0" fmla="*/ 419189 w 907477"/>
                    <a:gd name="connsiteY0" fmla="*/ 0 h 918771"/>
                    <a:gd name="connsiteX1" fmla="*/ 907477 w 907477"/>
                    <a:gd name="connsiteY1" fmla="*/ 491588 h 918771"/>
                    <a:gd name="connsiteX2" fmla="*/ 747683 w 907477"/>
                    <a:gd name="connsiteY2" fmla="*/ 636818 h 918771"/>
                    <a:gd name="connsiteX3" fmla="*/ 373820 w 907477"/>
                    <a:gd name="connsiteY3" fmla="*/ 889267 h 918771"/>
                    <a:gd name="connsiteX4" fmla="*/ 312575 w 907477"/>
                    <a:gd name="connsiteY4" fmla="*/ 918771 h 918771"/>
                    <a:gd name="connsiteX5" fmla="*/ 0 w 907477"/>
                    <a:gd name="connsiteY5" fmla="*/ 300874 h 918771"/>
                    <a:gd name="connsiteX6" fmla="*/ 43500 w 907477"/>
                    <a:gd name="connsiteY6" fmla="*/ 279919 h 918771"/>
                    <a:gd name="connsiteX7" fmla="*/ 306878 w 907477"/>
                    <a:gd name="connsiteY7" fmla="*/ 102074 h 918771"/>
                    <a:gd name="connsiteX8" fmla="*/ 419189 w 907477"/>
                    <a:gd name="connsiteY8" fmla="*/ 0 h 9187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07477" h="918771">
                      <a:moveTo>
                        <a:pt x="419189" y="0"/>
                      </a:moveTo>
                      <a:lnTo>
                        <a:pt x="907477" y="491588"/>
                      </a:lnTo>
                      <a:lnTo>
                        <a:pt x="747683" y="636818"/>
                      </a:lnTo>
                      <a:cubicBezTo>
                        <a:pt x="631870" y="732396"/>
                        <a:pt x="506725" y="817069"/>
                        <a:pt x="373820" y="889267"/>
                      </a:cubicBezTo>
                      <a:lnTo>
                        <a:pt x="312575" y="918771"/>
                      </a:lnTo>
                      <a:lnTo>
                        <a:pt x="0" y="300874"/>
                      </a:lnTo>
                      <a:lnTo>
                        <a:pt x="43500" y="279919"/>
                      </a:lnTo>
                      <a:cubicBezTo>
                        <a:pt x="137129" y="229057"/>
                        <a:pt x="225290" y="169406"/>
                        <a:pt x="306878" y="102074"/>
                      </a:cubicBezTo>
                      <a:lnTo>
                        <a:pt x="41918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8077E8F4-D5B6-4F04-8826-50670A91DE5C}"/>
                    </a:ext>
                  </a:extLst>
                </p:cNvPr>
                <p:cNvSpPr/>
                <p:nvPr/>
              </p:nvSpPr>
              <p:spPr>
                <a:xfrm>
                  <a:off x="3495185" y="3433429"/>
                  <a:ext cx="1456992" cy="666440"/>
                </a:xfrm>
                <a:custGeom>
                  <a:avLst/>
                  <a:gdLst>
                    <a:gd name="connsiteX0" fmla="*/ 1456992 w 1456992"/>
                    <a:gd name="connsiteY0" fmla="*/ 0 h 666440"/>
                    <a:gd name="connsiteX1" fmla="*/ 1456808 w 1456992"/>
                    <a:gd name="connsiteY1" fmla="*/ 1162 h 666440"/>
                    <a:gd name="connsiteX2" fmla="*/ 141690 w 1456992"/>
                    <a:gd name="connsiteY2" fmla="*/ 666440 h 666440"/>
                    <a:gd name="connsiteX3" fmla="*/ 95706 w 1456992"/>
                    <a:gd name="connsiteY3" fmla="*/ 570984 h 666440"/>
                    <a:gd name="connsiteX4" fmla="*/ 9568 w 1456992"/>
                    <a:gd name="connsiteY4" fmla="*/ 293496 h 666440"/>
                    <a:gd name="connsiteX5" fmla="*/ 0 w 1456992"/>
                    <a:gd name="connsiteY5" fmla="*/ 230804 h 666440"/>
                    <a:gd name="connsiteX6" fmla="*/ 1456992 w 1456992"/>
                    <a:gd name="connsiteY6" fmla="*/ 0 h 6664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56992" h="666440">
                      <a:moveTo>
                        <a:pt x="1456992" y="0"/>
                      </a:moveTo>
                      <a:lnTo>
                        <a:pt x="1456808" y="1162"/>
                      </a:lnTo>
                      <a:lnTo>
                        <a:pt x="141690" y="666440"/>
                      </a:lnTo>
                      <a:lnTo>
                        <a:pt x="95706" y="570984"/>
                      </a:lnTo>
                      <a:cubicBezTo>
                        <a:pt x="58303" y="482555"/>
                        <a:pt x="29261" y="389728"/>
                        <a:pt x="9568" y="293496"/>
                      </a:cubicBezTo>
                      <a:lnTo>
                        <a:pt x="0" y="230804"/>
                      </a:lnTo>
                      <a:lnTo>
                        <a:pt x="145699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5" name="フリーフォーム: 図形 94">
                  <a:extLst>
                    <a:ext uri="{FF2B5EF4-FFF2-40B4-BE49-F238E27FC236}">
                      <a16:creationId xmlns:a16="http://schemas.microsoft.com/office/drawing/2014/main" id="{B5CD0760-93A8-4E60-80F5-023EF30818B0}"/>
                    </a:ext>
                  </a:extLst>
                </p:cNvPr>
                <p:cNvSpPr/>
                <p:nvPr/>
              </p:nvSpPr>
              <p:spPr>
                <a:xfrm>
                  <a:off x="2640142" y="3691376"/>
                  <a:ext cx="841875" cy="799406"/>
                </a:xfrm>
                <a:custGeom>
                  <a:avLst/>
                  <a:gdLst>
                    <a:gd name="connsiteX0" fmla="*/ 683696 w 841875"/>
                    <a:gd name="connsiteY0" fmla="*/ 0 h 799406"/>
                    <a:gd name="connsiteX1" fmla="*/ 694463 w 841875"/>
                    <a:gd name="connsiteY1" fmla="*/ 70551 h 799406"/>
                    <a:gd name="connsiteX2" fmla="*/ 790720 w 841875"/>
                    <a:gd name="connsiteY2" fmla="*/ 380641 h 799406"/>
                    <a:gd name="connsiteX3" fmla="*/ 841875 w 841875"/>
                    <a:gd name="connsiteY3" fmla="*/ 486831 h 799406"/>
                    <a:gd name="connsiteX4" fmla="*/ 223978 w 841875"/>
                    <a:gd name="connsiteY4" fmla="*/ 799406 h 799406"/>
                    <a:gd name="connsiteX5" fmla="*/ 152190 w 841875"/>
                    <a:gd name="connsiteY5" fmla="*/ 650383 h 799406"/>
                    <a:gd name="connsiteX6" fmla="*/ 15553 w 841875"/>
                    <a:gd name="connsiteY6" fmla="*/ 210212 h 799406"/>
                    <a:gd name="connsiteX7" fmla="*/ 0 w 841875"/>
                    <a:gd name="connsiteY7" fmla="*/ 108305 h 799406"/>
                    <a:gd name="connsiteX8" fmla="*/ 683696 w 841875"/>
                    <a:gd name="connsiteY8" fmla="*/ 0 h 7994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41875" h="799406">
                      <a:moveTo>
                        <a:pt x="683696" y="0"/>
                      </a:moveTo>
                      <a:lnTo>
                        <a:pt x="694463" y="70551"/>
                      </a:lnTo>
                      <a:cubicBezTo>
                        <a:pt x="716469" y="178090"/>
                        <a:pt x="748923" y="281822"/>
                        <a:pt x="790720" y="380641"/>
                      </a:cubicBezTo>
                      <a:lnTo>
                        <a:pt x="841875" y="486831"/>
                      </a:lnTo>
                      <a:lnTo>
                        <a:pt x="223978" y="799406"/>
                      </a:lnTo>
                      <a:lnTo>
                        <a:pt x="152190" y="650383"/>
                      </a:lnTo>
                      <a:cubicBezTo>
                        <a:pt x="92859" y="510110"/>
                        <a:pt x="46790" y="362863"/>
                        <a:pt x="15553" y="210212"/>
                      </a:cubicBezTo>
                      <a:lnTo>
                        <a:pt x="0" y="108305"/>
                      </a:lnTo>
                      <a:lnTo>
                        <a:pt x="68369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51269CFC-446E-4DA8-8031-FFEAB865ABAF}"/>
                    </a:ext>
                  </a:extLst>
                </p:cNvPr>
                <p:cNvSpPr/>
                <p:nvPr/>
              </p:nvSpPr>
              <p:spPr>
                <a:xfrm>
                  <a:off x="4958223" y="3433536"/>
                  <a:ext cx="1452687" cy="672393"/>
                </a:xfrm>
                <a:custGeom>
                  <a:avLst/>
                  <a:gdLst>
                    <a:gd name="connsiteX0" fmla="*/ 240 w 1452687"/>
                    <a:gd name="connsiteY0" fmla="*/ 0 h 672393"/>
                    <a:gd name="connsiteX1" fmla="*/ 1452687 w 1452687"/>
                    <a:gd name="connsiteY1" fmla="*/ 230084 h 672393"/>
                    <a:gd name="connsiteX2" fmla="*/ 1443025 w 1452687"/>
                    <a:gd name="connsiteY2" fmla="*/ 293390 h 672393"/>
                    <a:gd name="connsiteX3" fmla="*/ 1356887 w 1452687"/>
                    <a:gd name="connsiteY3" fmla="*/ 570878 h 672393"/>
                    <a:gd name="connsiteX4" fmla="*/ 1307985 w 1452687"/>
                    <a:gd name="connsiteY4" fmla="*/ 672393 h 672393"/>
                    <a:gd name="connsiteX5" fmla="*/ 0 w 1452687"/>
                    <a:gd name="connsiteY5" fmla="*/ 470 h 672393"/>
                    <a:gd name="connsiteX6" fmla="*/ 240 w 1452687"/>
                    <a:gd name="connsiteY6" fmla="*/ 0 h 6723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52687" h="672393">
                      <a:moveTo>
                        <a:pt x="240" y="0"/>
                      </a:moveTo>
                      <a:lnTo>
                        <a:pt x="1452687" y="230084"/>
                      </a:lnTo>
                      <a:lnTo>
                        <a:pt x="1443025" y="293390"/>
                      </a:lnTo>
                      <a:cubicBezTo>
                        <a:pt x="1423333" y="389622"/>
                        <a:pt x="1394290" y="482449"/>
                        <a:pt x="1356887" y="570878"/>
                      </a:cubicBezTo>
                      <a:lnTo>
                        <a:pt x="1307985" y="672393"/>
                      </a:lnTo>
                      <a:lnTo>
                        <a:pt x="0" y="470"/>
                      </a:lnTo>
                      <a:lnTo>
                        <a:pt x="24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" name="フリーフォーム: 図形 96">
                  <a:extLst>
                    <a:ext uri="{FF2B5EF4-FFF2-40B4-BE49-F238E27FC236}">
                      <a16:creationId xmlns:a16="http://schemas.microsoft.com/office/drawing/2014/main" id="{21844944-291D-4B03-82FF-50C79BF9E6D1}"/>
                    </a:ext>
                  </a:extLst>
                </p:cNvPr>
                <p:cNvSpPr/>
                <p:nvPr/>
              </p:nvSpPr>
              <p:spPr>
                <a:xfrm>
                  <a:off x="6420597" y="3690764"/>
                  <a:ext cx="845356" cy="810935"/>
                </a:xfrm>
                <a:custGeom>
                  <a:avLst/>
                  <a:gdLst>
                    <a:gd name="connsiteX0" fmla="*/ 161660 w 845356"/>
                    <a:gd name="connsiteY0" fmla="*/ 0 h 810935"/>
                    <a:gd name="connsiteX1" fmla="*/ 845356 w 845356"/>
                    <a:gd name="connsiteY1" fmla="*/ 108305 h 810935"/>
                    <a:gd name="connsiteX2" fmla="*/ 829709 w 845356"/>
                    <a:gd name="connsiteY2" fmla="*/ 210825 h 810935"/>
                    <a:gd name="connsiteX3" fmla="*/ 693072 w 845356"/>
                    <a:gd name="connsiteY3" fmla="*/ 650996 h 810935"/>
                    <a:gd name="connsiteX4" fmla="*/ 616026 w 845356"/>
                    <a:gd name="connsiteY4" fmla="*/ 810935 h 810935"/>
                    <a:gd name="connsiteX5" fmla="*/ 0 w 845356"/>
                    <a:gd name="connsiteY5" fmla="*/ 494477 h 810935"/>
                    <a:gd name="connsiteX6" fmla="*/ 54542 w 845356"/>
                    <a:gd name="connsiteY6" fmla="*/ 381254 h 810935"/>
                    <a:gd name="connsiteX7" fmla="*/ 150799 w 845356"/>
                    <a:gd name="connsiteY7" fmla="*/ 71164 h 810935"/>
                    <a:gd name="connsiteX8" fmla="*/ 161660 w 845356"/>
                    <a:gd name="connsiteY8" fmla="*/ 0 h 810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45356" h="810935">
                      <a:moveTo>
                        <a:pt x="161660" y="0"/>
                      </a:moveTo>
                      <a:lnTo>
                        <a:pt x="845356" y="108305"/>
                      </a:lnTo>
                      <a:lnTo>
                        <a:pt x="829709" y="210825"/>
                      </a:lnTo>
                      <a:cubicBezTo>
                        <a:pt x="798472" y="363476"/>
                        <a:pt x="752403" y="510723"/>
                        <a:pt x="693072" y="650996"/>
                      </a:cubicBezTo>
                      <a:lnTo>
                        <a:pt x="616026" y="810935"/>
                      </a:lnTo>
                      <a:lnTo>
                        <a:pt x="0" y="494477"/>
                      </a:lnTo>
                      <a:lnTo>
                        <a:pt x="54542" y="381254"/>
                      </a:lnTo>
                      <a:cubicBezTo>
                        <a:pt x="96339" y="282435"/>
                        <a:pt x="128794" y="178703"/>
                        <a:pt x="150799" y="71164"/>
                      </a:cubicBezTo>
                      <a:lnTo>
                        <a:pt x="16166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4" name="グループ化 33">
                <a:extLst>
                  <a:ext uri="{FF2B5EF4-FFF2-40B4-BE49-F238E27FC236}">
                    <a16:creationId xmlns:a16="http://schemas.microsoft.com/office/drawing/2014/main" id="{29968A5B-AB20-49B4-82B5-0539B0922BFA}"/>
                  </a:ext>
                </a:extLst>
              </p:cNvPr>
              <p:cNvGrpSpPr/>
              <p:nvPr/>
            </p:nvGrpSpPr>
            <p:grpSpPr>
              <a:xfrm>
                <a:off x="2444152" y="953949"/>
                <a:ext cx="5017697" cy="4950265"/>
                <a:chOff x="2444152" y="953949"/>
                <a:chExt cx="5017697" cy="4950265"/>
              </a:xfrm>
              <a:solidFill>
                <a:srgbClr val="339933"/>
              </a:solidFill>
            </p:grpSpPr>
            <p:sp>
              <p:nvSpPr>
                <p:cNvPr id="57" name="フリーフォーム: 図形 56">
                  <a:extLst>
                    <a:ext uri="{FF2B5EF4-FFF2-40B4-BE49-F238E27FC236}">
                      <a16:creationId xmlns:a16="http://schemas.microsoft.com/office/drawing/2014/main" id="{D5B5739C-3D40-40C8-97E8-C583C863D56B}"/>
                    </a:ext>
                  </a:extLst>
                </p:cNvPr>
                <p:cNvSpPr/>
                <p:nvPr/>
              </p:nvSpPr>
              <p:spPr>
                <a:xfrm>
                  <a:off x="5320475" y="953949"/>
                  <a:ext cx="783445" cy="393055"/>
                </a:xfrm>
                <a:custGeom>
                  <a:avLst/>
                  <a:gdLst>
                    <a:gd name="connsiteX0" fmla="*/ 25616 w 783445"/>
                    <a:gd name="connsiteY0" fmla="*/ 0 h 393055"/>
                    <a:gd name="connsiteX1" fmla="*/ 138147 w 783445"/>
                    <a:gd name="connsiteY1" fmla="*/ 17174 h 393055"/>
                    <a:gd name="connsiteX2" fmla="*/ 609083 w 783445"/>
                    <a:gd name="connsiteY2" fmla="*/ 163361 h 393055"/>
                    <a:gd name="connsiteX3" fmla="*/ 783445 w 783445"/>
                    <a:gd name="connsiteY3" fmla="*/ 247356 h 393055"/>
                    <a:gd name="connsiteX4" fmla="*/ 708599 w 783445"/>
                    <a:gd name="connsiteY4" fmla="*/ 393055 h 393055"/>
                    <a:gd name="connsiteX5" fmla="*/ 545285 w 783445"/>
                    <a:gd name="connsiteY5" fmla="*/ 314383 h 393055"/>
                    <a:gd name="connsiteX6" fmla="*/ 105114 w 783445"/>
                    <a:gd name="connsiteY6" fmla="*/ 177746 h 393055"/>
                    <a:gd name="connsiteX7" fmla="*/ 0 w 783445"/>
                    <a:gd name="connsiteY7" fmla="*/ 161704 h 393055"/>
                    <a:gd name="connsiteX8" fmla="*/ 25616 w 783445"/>
                    <a:gd name="connsiteY8" fmla="*/ 0 h 39305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83445" h="393055">
                      <a:moveTo>
                        <a:pt x="25616" y="0"/>
                      </a:moveTo>
                      <a:lnTo>
                        <a:pt x="138147" y="17174"/>
                      </a:lnTo>
                      <a:cubicBezTo>
                        <a:pt x="301467" y="50594"/>
                        <a:pt x="459006" y="99883"/>
                        <a:pt x="609083" y="163361"/>
                      </a:cubicBezTo>
                      <a:lnTo>
                        <a:pt x="783445" y="247356"/>
                      </a:lnTo>
                      <a:lnTo>
                        <a:pt x="708599" y="393055"/>
                      </a:lnTo>
                      <a:lnTo>
                        <a:pt x="545285" y="314383"/>
                      </a:lnTo>
                      <a:cubicBezTo>
                        <a:pt x="405012" y="255052"/>
                        <a:pt x="257765" y="208983"/>
                        <a:pt x="105114" y="177746"/>
                      </a:cubicBezTo>
                      <a:lnTo>
                        <a:pt x="0" y="161704"/>
                      </a:lnTo>
                      <a:lnTo>
                        <a:pt x="2561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フリーフォーム: 図形 57">
                  <a:extLst>
                    <a:ext uri="{FF2B5EF4-FFF2-40B4-BE49-F238E27FC236}">
                      <a16:creationId xmlns:a16="http://schemas.microsoft.com/office/drawing/2014/main" id="{62392352-8E7C-4406-876D-CFD7B22DF0E6}"/>
                    </a:ext>
                  </a:extLst>
                </p:cNvPr>
                <p:cNvSpPr/>
                <p:nvPr/>
              </p:nvSpPr>
              <p:spPr>
                <a:xfrm>
                  <a:off x="5185027" y="1799347"/>
                  <a:ext cx="527589" cy="318072"/>
                </a:xfrm>
                <a:custGeom>
                  <a:avLst/>
                  <a:gdLst>
                    <a:gd name="connsiteX0" fmla="*/ 27143 w 527589"/>
                    <a:gd name="connsiteY0" fmla="*/ 0 h 318072"/>
                    <a:gd name="connsiteX1" fmla="*/ 100901 w 527589"/>
                    <a:gd name="connsiteY1" fmla="*/ 11257 h 318072"/>
                    <a:gd name="connsiteX2" fmla="*/ 410991 w 527589"/>
                    <a:gd name="connsiteY2" fmla="*/ 107514 h 318072"/>
                    <a:gd name="connsiteX3" fmla="*/ 527589 w 527589"/>
                    <a:gd name="connsiteY3" fmla="*/ 163682 h 318072"/>
                    <a:gd name="connsiteX4" fmla="*/ 448278 w 527589"/>
                    <a:gd name="connsiteY4" fmla="*/ 318072 h 318072"/>
                    <a:gd name="connsiteX5" fmla="*/ 343387 w 527589"/>
                    <a:gd name="connsiteY5" fmla="*/ 267544 h 318072"/>
                    <a:gd name="connsiteX6" fmla="*/ 65899 w 527589"/>
                    <a:gd name="connsiteY6" fmla="*/ 181406 h 318072"/>
                    <a:gd name="connsiteX7" fmla="*/ 0 w 527589"/>
                    <a:gd name="connsiteY7" fmla="*/ 171349 h 318072"/>
                    <a:gd name="connsiteX8" fmla="*/ 27143 w 527589"/>
                    <a:gd name="connsiteY8" fmla="*/ 0 h 31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7589" h="318072">
                      <a:moveTo>
                        <a:pt x="27143" y="0"/>
                      </a:moveTo>
                      <a:lnTo>
                        <a:pt x="100901" y="11257"/>
                      </a:lnTo>
                      <a:cubicBezTo>
                        <a:pt x="208440" y="33263"/>
                        <a:pt x="312172" y="65717"/>
                        <a:pt x="410991" y="107514"/>
                      </a:cubicBezTo>
                      <a:lnTo>
                        <a:pt x="527589" y="163682"/>
                      </a:lnTo>
                      <a:lnTo>
                        <a:pt x="448278" y="318072"/>
                      </a:lnTo>
                      <a:lnTo>
                        <a:pt x="343387" y="267544"/>
                      </a:lnTo>
                      <a:cubicBezTo>
                        <a:pt x="254958" y="230141"/>
                        <a:pt x="162132" y="201099"/>
                        <a:pt x="65899" y="181406"/>
                      </a:cubicBezTo>
                      <a:lnTo>
                        <a:pt x="0" y="171349"/>
                      </a:lnTo>
                      <a:lnTo>
                        <a:pt x="2714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" name="フリーフォーム: 図形 58">
                  <a:extLst>
                    <a:ext uri="{FF2B5EF4-FFF2-40B4-BE49-F238E27FC236}">
                      <a16:creationId xmlns:a16="http://schemas.microsoft.com/office/drawing/2014/main" id="{FD108EF2-04DA-48C6-9D94-F6339CCD7EBD}"/>
                    </a:ext>
                  </a:extLst>
                </p:cNvPr>
                <p:cNvSpPr/>
                <p:nvPr/>
              </p:nvSpPr>
              <p:spPr>
                <a:xfrm>
                  <a:off x="3819118" y="953976"/>
                  <a:ext cx="766224" cy="385262"/>
                </a:xfrm>
                <a:custGeom>
                  <a:avLst/>
                  <a:gdLst>
                    <a:gd name="connsiteX0" fmla="*/ 740608 w 766224"/>
                    <a:gd name="connsiteY0" fmla="*/ 0 h 385262"/>
                    <a:gd name="connsiteX1" fmla="*/ 766224 w 766224"/>
                    <a:gd name="connsiteY1" fmla="*/ 161704 h 385262"/>
                    <a:gd name="connsiteX2" fmla="*/ 661294 w 766224"/>
                    <a:gd name="connsiteY2" fmla="*/ 177718 h 385262"/>
                    <a:gd name="connsiteX3" fmla="*/ 221123 w 766224"/>
                    <a:gd name="connsiteY3" fmla="*/ 314355 h 385262"/>
                    <a:gd name="connsiteX4" fmla="*/ 73929 w 766224"/>
                    <a:gd name="connsiteY4" fmla="*/ 385262 h 385262"/>
                    <a:gd name="connsiteX5" fmla="*/ 0 w 766224"/>
                    <a:gd name="connsiteY5" fmla="*/ 239121 h 385262"/>
                    <a:gd name="connsiteX6" fmla="*/ 157325 w 766224"/>
                    <a:gd name="connsiteY6" fmla="*/ 163333 h 385262"/>
                    <a:gd name="connsiteX7" fmla="*/ 628261 w 766224"/>
                    <a:gd name="connsiteY7" fmla="*/ 17146 h 385262"/>
                    <a:gd name="connsiteX8" fmla="*/ 740608 w 766224"/>
                    <a:gd name="connsiteY8" fmla="*/ 0 h 3852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66224" h="385262">
                      <a:moveTo>
                        <a:pt x="740608" y="0"/>
                      </a:moveTo>
                      <a:lnTo>
                        <a:pt x="766224" y="161704"/>
                      </a:lnTo>
                      <a:lnTo>
                        <a:pt x="661294" y="177718"/>
                      </a:lnTo>
                      <a:cubicBezTo>
                        <a:pt x="508643" y="208955"/>
                        <a:pt x="361396" y="255024"/>
                        <a:pt x="221123" y="314355"/>
                      </a:cubicBezTo>
                      <a:lnTo>
                        <a:pt x="73929" y="385262"/>
                      </a:lnTo>
                      <a:lnTo>
                        <a:pt x="0" y="239121"/>
                      </a:lnTo>
                      <a:lnTo>
                        <a:pt x="157325" y="163333"/>
                      </a:lnTo>
                      <a:cubicBezTo>
                        <a:pt x="307402" y="99856"/>
                        <a:pt x="464942" y="50566"/>
                        <a:pt x="628261" y="17146"/>
                      </a:cubicBezTo>
                      <a:lnTo>
                        <a:pt x="74060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" name="フリーフォーム: 図形 59">
                  <a:extLst>
                    <a:ext uri="{FF2B5EF4-FFF2-40B4-BE49-F238E27FC236}">
                      <a16:creationId xmlns:a16="http://schemas.microsoft.com/office/drawing/2014/main" id="{791F3223-6C69-45A4-B29C-952E4B7E4810}"/>
                    </a:ext>
                  </a:extLst>
                </p:cNvPr>
                <p:cNvSpPr/>
                <p:nvPr/>
              </p:nvSpPr>
              <p:spPr>
                <a:xfrm>
                  <a:off x="4205622" y="1799376"/>
                  <a:ext cx="515168" cy="312619"/>
                </a:xfrm>
                <a:custGeom>
                  <a:avLst/>
                  <a:gdLst>
                    <a:gd name="connsiteX0" fmla="*/ 488025 w 515168"/>
                    <a:gd name="connsiteY0" fmla="*/ 0 h 312619"/>
                    <a:gd name="connsiteX1" fmla="*/ 515168 w 515168"/>
                    <a:gd name="connsiteY1" fmla="*/ 171349 h 312619"/>
                    <a:gd name="connsiteX2" fmla="*/ 449453 w 515168"/>
                    <a:gd name="connsiteY2" fmla="*/ 181378 h 312619"/>
                    <a:gd name="connsiteX3" fmla="*/ 171965 w 515168"/>
                    <a:gd name="connsiteY3" fmla="*/ 267516 h 312619"/>
                    <a:gd name="connsiteX4" fmla="*/ 78338 w 515168"/>
                    <a:gd name="connsiteY4" fmla="*/ 312619 h 312619"/>
                    <a:gd name="connsiteX5" fmla="*/ 0 w 515168"/>
                    <a:gd name="connsiteY5" fmla="*/ 157759 h 312619"/>
                    <a:gd name="connsiteX6" fmla="*/ 104361 w 515168"/>
                    <a:gd name="connsiteY6" fmla="*/ 107486 h 312619"/>
                    <a:gd name="connsiteX7" fmla="*/ 414451 w 515168"/>
                    <a:gd name="connsiteY7" fmla="*/ 11229 h 312619"/>
                    <a:gd name="connsiteX8" fmla="*/ 488025 w 515168"/>
                    <a:gd name="connsiteY8" fmla="*/ 0 h 3126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15168" h="312619">
                      <a:moveTo>
                        <a:pt x="488025" y="0"/>
                      </a:moveTo>
                      <a:lnTo>
                        <a:pt x="515168" y="171349"/>
                      </a:lnTo>
                      <a:lnTo>
                        <a:pt x="449453" y="181378"/>
                      </a:lnTo>
                      <a:cubicBezTo>
                        <a:pt x="353221" y="201071"/>
                        <a:pt x="260395" y="230113"/>
                        <a:pt x="171965" y="267516"/>
                      </a:cubicBezTo>
                      <a:lnTo>
                        <a:pt x="78338" y="312619"/>
                      </a:lnTo>
                      <a:lnTo>
                        <a:pt x="0" y="157759"/>
                      </a:lnTo>
                      <a:lnTo>
                        <a:pt x="104361" y="107486"/>
                      </a:lnTo>
                      <a:cubicBezTo>
                        <a:pt x="203180" y="65689"/>
                        <a:pt x="306913" y="33235"/>
                        <a:pt x="414451" y="11229"/>
                      </a:cubicBezTo>
                      <a:lnTo>
                        <a:pt x="48802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1" name="フリーフォーム: 図形 60">
                  <a:extLst>
                    <a:ext uri="{FF2B5EF4-FFF2-40B4-BE49-F238E27FC236}">
                      <a16:creationId xmlns:a16="http://schemas.microsoft.com/office/drawing/2014/main" id="{FD07AA5D-DE40-4A09-9BF1-CD400F8C7006}"/>
                    </a:ext>
                  </a:extLst>
                </p:cNvPr>
                <p:cNvSpPr/>
                <p:nvPr/>
              </p:nvSpPr>
              <p:spPr>
                <a:xfrm>
                  <a:off x="6621020" y="1666269"/>
                  <a:ext cx="570430" cy="708064"/>
                </a:xfrm>
                <a:custGeom>
                  <a:avLst/>
                  <a:gdLst>
                    <a:gd name="connsiteX0" fmla="*/ 116268 w 570430"/>
                    <a:gd name="connsiteY0" fmla="*/ 0 h 708064"/>
                    <a:gd name="connsiteX1" fmla="*/ 267930 w 570430"/>
                    <a:gd name="connsiteY1" fmla="*/ 166870 h 708064"/>
                    <a:gd name="connsiteX2" fmla="*/ 538024 w 570430"/>
                    <a:gd name="connsiteY2" fmla="*/ 566865 h 708064"/>
                    <a:gd name="connsiteX3" fmla="*/ 570430 w 570430"/>
                    <a:gd name="connsiteY3" fmla="*/ 634136 h 708064"/>
                    <a:gd name="connsiteX4" fmla="*/ 424289 w 570430"/>
                    <a:gd name="connsiteY4" fmla="*/ 708064 h 708064"/>
                    <a:gd name="connsiteX5" fmla="*/ 393904 w 570430"/>
                    <a:gd name="connsiteY5" fmla="*/ 644990 h 708064"/>
                    <a:gd name="connsiteX6" fmla="*/ 141455 w 570430"/>
                    <a:gd name="connsiteY6" fmla="*/ 271127 h 708064"/>
                    <a:gd name="connsiteX7" fmla="*/ 0 w 570430"/>
                    <a:gd name="connsiteY7" fmla="*/ 115487 h 708064"/>
                    <a:gd name="connsiteX8" fmla="*/ 116268 w 570430"/>
                    <a:gd name="connsiteY8" fmla="*/ 0 h 7080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0430" h="708064">
                      <a:moveTo>
                        <a:pt x="116268" y="0"/>
                      </a:moveTo>
                      <a:lnTo>
                        <a:pt x="267930" y="166870"/>
                      </a:lnTo>
                      <a:cubicBezTo>
                        <a:pt x="370188" y="290778"/>
                        <a:pt x="460780" y="424670"/>
                        <a:pt x="538024" y="566865"/>
                      </a:cubicBezTo>
                      <a:lnTo>
                        <a:pt x="570430" y="634136"/>
                      </a:lnTo>
                      <a:lnTo>
                        <a:pt x="424289" y="708064"/>
                      </a:lnTo>
                      <a:lnTo>
                        <a:pt x="393904" y="644990"/>
                      </a:lnTo>
                      <a:cubicBezTo>
                        <a:pt x="321706" y="512085"/>
                        <a:pt x="237033" y="386940"/>
                        <a:pt x="141455" y="271127"/>
                      </a:cubicBezTo>
                      <a:lnTo>
                        <a:pt x="0" y="115487"/>
                      </a:lnTo>
                      <a:lnTo>
                        <a:pt x="11626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" name="フリーフォーム: 図形 61">
                  <a:extLst>
                    <a:ext uri="{FF2B5EF4-FFF2-40B4-BE49-F238E27FC236}">
                      <a16:creationId xmlns:a16="http://schemas.microsoft.com/office/drawing/2014/main" id="{9664E49B-6182-4A31-8216-7BA18F25ABD0}"/>
                    </a:ext>
                  </a:extLst>
                </p:cNvPr>
                <p:cNvSpPr/>
                <p:nvPr/>
              </p:nvSpPr>
              <p:spPr>
                <a:xfrm>
                  <a:off x="6006230" y="2270044"/>
                  <a:ext cx="421183" cy="495202"/>
                </a:xfrm>
                <a:custGeom>
                  <a:avLst/>
                  <a:gdLst>
                    <a:gd name="connsiteX0" fmla="*/ 123203 w 421183"/>
                    <a:gd name="connsiteY0" fmla="*/ 0 h 495202"/>
                    <a:gd name="connsiteX1" fmla="*/ 221502 w 421183"/>
                    <a:gd name="connsiteY1" fmla="*/ 108157 h 495202"/>
                    <a:gd name="connsiteX2" fmla="*/ 399347 w 421183"/>
                    <a:gd name="connsiteY2" fmla="*/ 371535 h 495202"/>
                    <a:gd name="connsiteX3" fmla="*/ 421183 w 421183"/>
                    <a:gd name="connsiteY3" fmla="*/ 416864 h 495202"/>
                    <a:gd name="connsiteX4" fmla="*/ 266324 w 421183"/>
                    <a:gd name="connsiteY4" fmla="*/ 495202 h 495202"/>
                    <a:gd name="connsiteX5" fmla="*/ 246630 w 421183"/>
                    <a:gd name="connsiteY5" fmla="*/ 454320 h 495202"/>
                    <a:gd name="connsiteX6" fmla="*/ 87484 w 421183"/>
                    <a:gd name="connsiteY6" fmla="*/ 218633 h 495202"/>
                    <a:gd name="connsiteX7" fmla="*/ 0 w 421183"/>
                    <a:gd name="connsiteY7" fmla="*/ 122376 h 495202"/>
                    <a:gd name="connsiteX8" fmla="*/ 123203 w 421183"/>
                    <a:gd name="connsiteY8" fmla="*/ 0 h 4952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21183" h="495202">
                      <a:moveTo>
                        <a:pt x="123203" y="0"/>
                      </a:moveTo>
                      <a:lnTo>
                        <a:pt x="221502" y="108157"/>
                      </a:lnTo>
                      <a:cubicBezTo>
                        <a:pt x="288834" y="189745"/>
                        <a:pt x="348485" y="277906"/>
                        <a:pt x="399347" y="371535"/>
                      </a:cubicBezTo>
                      <a:lnTo>
                        <a:pt x="421183" y="416864"/>
                      </a:lnTo>
                      <a:lnTo>
                        <a:pt x="266324" y="495202"/>
                      </a:lnTo>
                      <a:lnTo>
                        <a:pt x="246630" y="454320"/>
                      </a:lnTo>
                      <a:cubicBezTo>
                        <a:pt x="201116" y="370535"/>
                        <a:pt x="147737" y="291643"/>
                        <a:pt x="87484" y="218633"/>
                      </a:cubicBezTo>
                      <a:lnTo>
                        <a:pt x="0" y="122376"/>
                      </a:lnTo>
                      <a:lnTo>
                        <a:pt x="12320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フリーフォーム: 図形 62">
                  <a:extLst>
                    <a:ext uri="{FF2B5EF4-FFF2-40B4-BE49-F238E27FC236}">
                      <a16:creationId xmlns:a16="http://schemas.microsoft.com/office/drawing/2014/main" id="{74F1DA11-FF9B-46B0-BB52-C2CF10A330A2}"/>
                    </a:ext>
                  </a:extLst>
                </p:cNvPr>
                <p:cNvSpPr/>
                <p:nvPr/>
              </p:nvSpPr>
              <p:spPr>
                <a:xfrm>
                  <a:off x="2721397" y="1649337"/>
                  <a:ext cx="579272" cy="711701"/>
                </a:xfrm>
                <a:custGeom>
                  <a:avLst/>
                  <a:gdLst>
                    <a:gd name="connsiteX0" fmla="*/ 463785 w 579272"/>
                    <a:gd name="connsiteY0" fmla="*/ 0 h 711701"/>
                    <a:gd name="connsiteX1" fmla="*/ 579272 w 579272"/>
                    <a:gd name="connsiteY1" fmla="*/ 116267 h 711701"/>
                    <a:gd name="connsiteX2" fmla="*/ 573475 w 579272"/>
                    <a:gd name="connsiteY2" fmla="*/ 121536 h 711701"/>
                    <a:gd name="connsiteX3" fmla="*/ 169679 w 579272"/>
                    <a:gd name="connsiteY3" fmla="*/ 661923 h 711701"/>
                    <a:gd name="connsiteX4" fmla="*/ 145700 w 579272"/>
                    <a:gd name="connsiteY4" fmla="*/ 711701 h 711701"/>
                    <a:gd name="connsiteX5" fmla="*/ 0 w 579272"/>
                    <a:gd name="connsiteY5" fmla="*/ 636854 h 711701"/>
                    <a:gd name="connsiteX6" fmla="*/ 25559 w 579272"/>
                    <a:gd name="connsiteY6" fmla="*/ 583798 h 711701"/>
                    <a:gd name="connsiteX7" fmla="*/ 457579 w 579272"/>
                    <a:gd name="connsiteY7" fmla="*/ 5640 h 711701"/>
                    <a:gd name="connsiteX8" fmla="*/ 463785 w 579272"/>
                    <a:gd name="connsiteY8" fmla="*/ 0 h 7117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272" h="711701">
                      <a:moveTo>
                        <a:pt x="463785" y="0"/>
                      </a:moveTo>
                      <a:lnTo>
                        <a:pt x="579272" y="116267"/>
                      </a:lnTo>
                      <a:lnTo>
                        <a:pt x="573475" y="121536"/>
                      </a:lnTo>
                      <a:cubicBezTo>
                        <a:pt x="414343" y="280668"/>
                        <a:pt x="277976" y="462565"/>
                        <a:pt x="169679" y="661923"/>
                      </a:cubicBezTo>
                      <a:lnTo>
                        <a:pt x="145700" y="711701"/>
                      </a:lnTo>
                      <a:lnTo>
                        <a:pt x="0" y="636854"/>
                      </a:lnTo>
                      <a:lnTo>
                        <a:pt x="25559" y="583798"/>
                      </a:lnTo>
                      <a:cubicBezTo>
                        <a:pt x="141426" y="370505"/>
                        <a:pt x="287324" y="175895"/>
                        <a:pt x="457579" y="5640"/>
                      </a:cubicBezTo>
                      <a:lnTo>
                        <a:pt x="463785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" name="フリーフォーム: 図形 63">
                  <a:extLst>
                    <a:ext uri="{FF2B5EF4-FFF2-40B4-BE49-F238E27FC236}">
                      <a16:creationId xmlns:a16="http://schemas.microsoft.com/office/drawing/2014/main" id="{4503DD96-C54B-4868-AE25-548AD046A7BB}"/>
                    </a:ext>
                  </a:extLst>
                </p:cNvPr>
                <p:cNvSpPr/>
                <p:nvPr/>
              </p:nvSpPr>
              <p:spPr>
                <a:xfrm>
                  <a:off x="3483123" y="2257193"/>
                  <a:ext cx="428211" cy="499615"/>
                </a:xfrm>
                <a:custGeom>
                  <a:avLst/>
                  <a:gdLst>
                    <a:gd name="connsiteX0" fmla="*/ 305836 w 428211"/>
                    <a:gd name="connsiteY0" fmla="*/ 0 h 499615"/>
                    <a:gd name="connsiteX1" fmla="*/ 428211 w 428211"/>
                    <a:gd name="connsiteY1" fmla="*/ 123202 h 499615"/>
                    <a:gd name="connsiteX2" fmla="*/ 424576 w 428211"/>
                    <a:gd name="connsiteY2" fmla="*/ 126506 h 499615"/>
                    <a:gd name="connsiteX3" fmla="*/ 170019 w 428211"/>
                    <a:gd name="connsiteY3" fmla="*/ 467172 h 499615"/>
                    <a:gd name="connsiteX4" fmla="*/ 154391 w 428211"/>
                    <a:gd name="connsiteY4" fmla="*/ 499615 h 499615"/>
                    <a:gd name="connsiteX5" fmla="*/ 0 w 428211"/>
                    <a:gd name="connsiteY5" fmla="*/ 420303 h 499615"/>
                    <a:gd name="connsiteX6" fmla="*/ 17302 w 428211"/>
                    <a:gd name="connsiteY6" fmla="*/ 384387 h 499615"/>
                    <a:gd name="connsiteX7" fmla="*/ 301767 w 428211"/>
                    <a:gd name="connsiteY7" fmla="*/ 3697 h 499615"/>
                    <a:gd name="connsiteX8" fmla="*/ 305836 w 428211"/>
                    <a:gd name="connsiteY8" fmla="*/ 0 h 4996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28211" h="499615">
                      <a:moveTo>
                        <a:pt x="305836" y="0"/>
                      </a:moveTo>
                      <a:lnTo>
                        <a:pt x="428211" y="123202"/>
                      </a:lnTo>
                      <a:lnTo>
                        <a:pt x="424576" y="126506"/>
                      </a:lnTo>
                      <a:cubicBezTo>
                        <a:pt x="324258" y="226825"/>
                        <a:pt x="238291" y="341495"/>
                        <a:pt x="170019" y="467172"/>
                      </a:cubicBezTo>
                      <a:lnTo>
                        <a:pt x="154391" y="499615"/>
                      </a:lnTo>
                      <a:lnTo>
                        <a:pt x="0" y="420303"/>
                      </a:lnTo>
                      <a:lnTo>
                        <a:pt x="17302" y="384387"/>
                      </a:lnTo>
                      <a:cubicBezTo>
                        <a:pt x="93596" y="243944"/>
                        <a:pt x="189663" y="115802"/>
                        <a:pt x="301767" y="3697"/>
                      </a:cubicBezTo>
                      <a:lnTo>
                        <a:pt x="30583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フリーフォーム: 図形 64">
                  <a:extLst>
                    <a:ext uri="{FF2B5EF4-FFF2-40B4-BE49-F238E27FC236}">
                      <a16:creationId xmlns:a16="http://schemas.microsoft.com/office/drawing/2014/main" id="{CCD359A7-2B3F-4F38-A762-092CA2092E8C}"/>
                    </a:ext>
                  </a:extLst>
                </p:cNvPr>
                <p:cNvSpPr/>
                <p:nvPr/>
              </p:nvSpPr>
              <p:spPr>
                <a:xfrm>
                  <a:off x="2444152" y="3039377"/>
                  <a:ext cx="195991" cy="785923"/>
                </a:xfrm>
                <a:custGeom>
                  <a:avLst/>
                  <a:gdLst>
                    <a:gd name="connsiteX0" fmla="*/ 33268 w 195991"/>
                    <a:gd name="connsiteY0" fmla="*/ 0 h 785923"/>
                    <a:gd name="connsiteX1" fmla="*/ 194972 w 195991"/>
                    <a:gd name="connsiteY1" fmla="*/ 25616 h 785923"/>
                    <a:gd name="connsiteX2" fmla="*/ 176009 w 195991"/>
                    <a:gd name="connsiteY2" fmla="*/ 149867 h 785923"/>
                    <a:gd name="connsiteX3" fmla="*/ 163902 w 195991"/>
                    <a:gd name="connsiteY3" fmla="*/ 389624 h 785923"/>
                    <a:gd name="connsiteX4" fmla="*/ 176009 w 195991"/>
                    <a:gd name="connsiteY4" fmla="*/ 629381 h 785923"/>
                    <a:gd name="connsiteX5" fmla="*/ 195991 w 195991"/>
                    <a:gd name="connsiteY5" fmla="*/ 760307 h 785923"/>
                    <a:gd name="connsiteX6" fmla="*/ 34287 w 195991"/>
                    <a:gd name="connsiteY6" fmla="*/ 785923 h 785923"/>
                    <a:gd name="connsiteX7" fmla="*/ 12953 w 195991"/>
                    <a:gd name="connsiteY7" fmla="*/ 646139 h 785923"/>
                    <a:gd name="connsiteX8" fmla="*/ 0 w 195991"/>
                    <a:gd name="connsiteY8" fmla="*/ 389624 h 785923"/>
                    <a:gd name="connsiteX9" fmla="*/ 12953 w 195991"/>
                    <a:gd name="connsiteY9" fmla="*/ 133109 h 785923"/>
                    <a:gd name="connsiteX10" fmla="*/ 33268 w 195991"/>
                    <a:gd name="connsiteY10" fmla="*/ 0 h 7859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5991" h="785923">
                      <a:moveTo>
                        <a:pt x="33268" y="0"/>
                      </a:moveTo>
                      <a:lnTo>
                        <a:pt x="194972" y="25616"/>
                      </a:lnTo>
                      <a:lnTo>
                        <a:pt x="176009" y="149867"/>
                      </a:lnTo>
                      <a:cubicBezTo>
                        <a:pt x="168003" y="228697"/>
                        <a:pt x="163902" y="308682"/>
                        <a:pt x="163902" y="389624"/>
                      </a:cubicBezTo>
                      <a:cubicBezTo>
                        <a:pt x="163902" y="470567"/>
                        <a:pt x="168003" y="550551"/>
                        <a:pt x="176009" y="629381"/>
                      </a:cubicBezTo>
                      <a:lnTo>
                        <a:pt x="195991" y="760307"/>
                      </a:lnTo>
                      <a:lnTo>
                        <a:pt x="34287" y="785923"/>
                      </a:lnTo>
                      <a:lnTo>
                        <a:pt x="12953" y="646139"/>
                      </a:lnTo>
                      <a:cubicBezTo>
                        <a:pt x="4388" y="561799"/>
                        <a:pt x="0" y="476224"/>
                        <a:pt x="0" y="389624"/>
                      </a:cubicBezTo>
                      <a:cubicBezTo>
                        <a:pt x="0" y="303024"/>
                        <a:pt x="4388" y="217449"/>
                        <a:pt x="12953" y="133109"/>
                      </a:cubicBezTo>
                      <a:lnTo>
                        <a:pt x="3326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" name="フリーフォーム: 図形 65">
                  <a:extLst>
                    <a:ext uri="{FF2B5EF4-FFF2-40B4-BE49-F238E27FC236}">
                      <a16:creationId xmlns:a16="http://schemas.microsoft.com/office/drawing/2014/main" id="{7E2F0D74-3619-427B-B8C3-03DA096BEA20}"/>
                    </a:ext>
                  </a:extLst>
                </p:cNvPr>
                <p:cNvSpPr/>
                <p:nvPr/>
              </p:nvSpPr>
              <p:spPr>
                <a:xfrm>
                  <a:off x="3301043" y="3173298"/>
                  <a:ext cx="194143" cy="518081"/>
                </a:xfrm>
                <a:custGeom>
                  <a:avLst/>
                  <a:gdLst>
                    <a:gd name="connsiteX0" fmla="*/ 21776 w 194143"/>
                    <a:gd name="connsiteY0" fmla="*/ 0 h 518081"/>
                    <a:gd name="connsiteX1" fmla="*/ 193125 w 194143"/>
                    <a:gd name="connsiteY1" fmla="*/ 27144 h 518081"/>
                    <a:gd name="connsiteX2" fmla="*/ 181310 w 194143"/>
                    <a:gd name="connsiteY2" fmla="*/ 104558 h 518081"/>
                    <a:gd name="connsiteX3" fmla="*/ 173678 w 194143"/>
                    <a:gd name="connsiteY3" fmla="*/ 255703 h 518081"/>
                    <a:gd name="connsiteX4" fmla="*/ 181310 w 194143"/>
                    <a:gd name="connsiteY4" fmla="*/ 406848 h 518081"/>
                    <a:gd name="connsiteX5" fmla="*/ 194143 w 194143"/>
                    <a:gd name="connsiteY5" fmla="*/ 490937 h 518081"/>
                    <a:gd name="connsiteX6" fmla="*/ 22795 w 194143"/>
                    <a:gd name="connsiteY6" fmla="*/ 518081 h 518081"/>
                    <a:gd name="connsiteX7" fmla="*/ 8529 w 194143"/>
                    <a:gd name="connsiteY7" fmla="*/ 424606 h 518081"/>
                    <a:gd name="connsiteX8" fmla="*/ 0 w 194143"/>
                    <a:gd name="connsiteY8" fmla="*/ 255703 h 518081"/>
                    <a:gd name="connsiteX9" fmla="*/ 8529 w 194143"/>
                    <a:gd name="connsiteY9" fmla="*/ 86800 h 518081"/>
                    <a:gd name="connsiteX10" fmla="*/ 21776 w 194143"/>
                    <a:gd name="connsiteY10" fmla="*/ 0 h 518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4143" h="518081">
                      <a:moveTo>
                        <a:pt x="21776" y="0"/>
                      </a:moveTo>
                      <a:lnTo>
                        <a:pt x="193125" y="27144"/>
                      </a:lnTo>
                      <a:lnTo>
                        <a:pt x="181310" y="104558"/>
                      </a:lnTo>
                      <a:cubicBezTo>
                        <a:pt x="176263" y="154253"/>
                        <a:pt x="173678" y="204676"/>
                        <a:pt x="173678" y="255703"/>
                      </a:cubicBezTo>
                      <a:cubicBezTo>
                        <a:pt x="173678" y="306730"/>
                        <a:pt x="176263" y="357153"/>
                        <a:pt x="181310" y="406848"/>
                      </a:cubicBezTo>
                      <a:lnTo>
                        <a:pt x="194143" y="490937"/>
                      </a:lnTo>
                      <a:lnTo>
                        <a:pt x="22795" y="518081"/>
                      </a:lnTo>
                      <a:lnTo>
                        <a:pt x="8529" y="424606"/>
                      </a:lnTo>
                      <a:cubicBezTo>
                        <a:pt x="2889" y="369072"/>
                        <a:pt x="0" y="312725"/>
                        <a:pt x="0" y="255703"/>
                      </a:cubicBezTo>
                      <a:cubicBezTo>
                        <a:pt x="0" y="198681"/>
                        <a:pt x="2889" y="142334"/>
                        <a:pt x="8529" y="86800"/>
                      </a:cubicBezTo>
                      <a:lnTo>
                        <a:pt x="2177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4FAF19F6-D7EF-477F-A94A-D6C4AC4D4BEC}"/>
                    </a:ext>
                  </a:extLst>
                </p:cNvPr>
                <p:cNvSpPr/>
                <p:nvPr/>
              </p:nvSpPr>
              <p:spPr>
                <a:xfrm>
                  <a:off x="7265953" y="3039992"/>
                  <a:ext cx="195896" cy="784693"/>
                </a:xfrm>
                <a:custGeom>
                  <a:avLst/>
                  <a:gdLst>
                    <a:gd name="connsiteX0" fmla="*/ 162722 w 195896"/>
                    <a:gd name="connsiteY0" fmla="*/ 0 h 784693"/>
                    <a:gd name="connsiteX1" fmla="*/ 182943 w 195896"/>
                    <a:gd name="connsiteY1" fmla="*/ 132494 h 784693"/>
                    <a:gd name="connsiteX2" fmla="*/ 195896 w 195896"/>
                    <a:gd name="connsiteY2" fmla="*/ 389009 h 784693"/>
                    <a:gd name="connsiteX3" fmla="*/ 182943 w 195896"/>
                    <a:gd name="connsiteY3" fmla="*/ 645524 h 784693"/>
                    <a:gd name="connsiteX4" fmla="*/ 161704 w 195896"/>
                    <a:gd name="connsiteY4" fmla="*/ 784693 h 784693"/>
                    <a:gd name="connsiteX5" fmla="*/ 0 w 195896"/>
                    <a:gd name="connsiteY5" fmla="*/ 759077 h 784693"/>
                    <a:gd name="connsiteX6" fmla="*/ 19887 w 195896"/>
                    <a:gd name="connsiteY6" fmla="*/ 628766 h 784693"/>
                    <a:gd name="connsiteX7" fmla="*/ 31994 w 195896"/>
                    <a:gd name="connsiteY7" fmla="*/ 389009 h 784693"/>
                    <a:gd name="connsiteX8" fmla="*/ 19887 w 195896"/>
                    <a:gd name="connsiteY8" fmla="*/ 149252 h 784693"/>
                    <a:gd name="connsiteX9" fmla="*/ 1018 w 195896"/>
                    <a:gd name="connsiteY9" fmla="*/ 25616 h 784693"/>
                    <a:gd name="connsiteX10" fmla="*/ 162722 w 195896"/>
                    <a:gd name="connsiteY10" fmla="*/ 0 h 7846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5896" h="784693">
                      <a:moveTo>
                        <a:pt x="162722" y="0"/>
                      </a:moveTo>
                      <a:lnTo>
                        <a:pt x="182943" y="132494"/>
                      </a:lnTo>
                      <a:cubicBezTo>
                        <a:pt x="191509" y="216834"/>
                        <a:pt x="195896" y="302409"/>
                        <a:pt x="195896" y="389009"/>
                      </a:cubicBezTo>
                      <a:cubicBezTo>
                        <a:pt x="195896" y="475609"/>
                        <a:pt x="191509" y="561184"/>
                        <a:pt x="182943" y="645524"/>
                      </a:cubicBezTo>
                      <a:lnTo>
                        <a:pt x="161704" y="784693"/>
                      </a:lnTo>
                      <a:lnTo>
                        <a:pt x="0" y="759077"/>
                      </a:lnTo>
                      <a:lnTo>
                        <a:pt x="19887" y="628766"/>
                      </a:lnTo>
                      <a:cubicBezTo>
                        <a:pt x="27893" y="549936"/>
                        <a:pt x="31994" y="469952"/>
                        <a:pt x="31994" y="389009"/>
                      </a:cubicBezTo>
                      <a:cubicBezTo>
                        <a:pt x="31994" y="308067"/>
                        <a:pt x="27893" y="228082"/>
                        <a:pt x="19887" y="149252"/>
                      </a:cubicBezTo>
                      <a:lnTo>
                        <a:pt x="1018" y="25616"/>
                      </a:lnTo>
                      <a:lnTo>
                        <a:pt x="16272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52139EB9-F98A-42D0-B726-ACAB58BF47FA}"/>
                    </a:ext>
                  </a:extLst>
                </p:cNvPr>
                <p:cNvSpPr/>
                <p:nvPr/>
              </p:nvSpPr>
              <p:spPr>
                <a:xfrm>
                  <a:off x="6410910" y="3173913"/>
                  <a:ext cx="194049" cy="516851"/>
                </a:xfrm>
                <a:custGeom>
                  <a:avLst/>
                  <a:gdLst>
                    <a:gd name="connsiteX0" fmla="*/ 172367 w 194049"/>
                    <a:gd name="connsiteY0" fmla="*/ 0 h 516851"/>
                    <a:gd name="connsiteX1" fmla="*/ 185520 w 194049"/>
                    <a:gd name="connsiteY1" fmla="*/ 86185 h 516851"/>
                    <a:gd name="connsiteX2" fmla="*/ 194049 w 194049"/>
                    <a:gd name="connsiteY2" fmla="*/ 255088 h 516851"/>
                    <a:gd name="connsiteX3" fmla="*/ 185520 w 194049"/>
                    <a:gd name="connsiteY3" fmla="*/ 423991 h 516851"/>
                    <a:gd name="connsiteX4" fmla="*/ 171348 w 194049"/>
                    <a:gd name="connsiteY4" fmla="*/ 516851 h 516851"/>
                    <a:gd name="connsiteX5" fmla="*/ 0 w 194049"/>
                    <a:gd name="connsiteY5" fmla="*/ 489707 h 516851"/>
                    <a:gd name="connsiteX6" fmla="*/ 12739 w 194049"/>
                    <a:gd name="connsiteY6" fmla="*/ 406233 h 516851"/>
                    <a:gd name="connsiteX7" fmla="*/ 20371 w 194049"/>
                    <a:gd name="connsiteY7" fmla="*/ 255088 h 516851"/>
                    <a:gd name="connsiteX8" fmla="*/ 12739 w 194049"/>
                    <a:gd name="connsiteY8" fmla="*/ 103943 h 516851"/>
                    <a:gd name="connsiteX9" fmla="*/ 1018 w 194049"/>
                    <a:gd name="connsiteY9" fmla="*/ 27143 h 516851"/>
                    <a:gd name="connsiteX10" fmla="*/ 172367 w 194049"/>
                    <a:gd name="connsiteY10" fmla="*/ 0 h 5168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4049" h="516851">
                      <a:moveTo>
                        <a:pt x="172367" y="0"/>
                      </a:moveTo>
                      <a:lnTo>
                        <a:pt x="185520" y="86185"/>
                      </a:lnTo>
                      <a:cubicBezTo>
                        <a:pt x="191160" y="141719"/>
                        <a:pt x="194049" y="198066"/>
                        <a:pt x="194049" y="255088"/>
                      </a:cubicBezTo>
                      <a:cubicBezTo>
                        <a:pt x="194049" y="312110"/>
                        <a:pt x="191160" y="368457"/>
                        <a:pt x="185520" y="423991"/>
                      </a:cubicBezTo>
                      <a:lnTo>
                        <a:pt x="171348" y="516851"/>
                      </a:lnTo>
                      <a:lnTo>
                        <a:pt x="0" y="489707"/>
                      </a:lnTo>
                      <a:lnTo>
                        <a:pt x="12739" y="406233"/>
                      </a:lnTo>
                      <a:cubicBezTo>
                        <a:pt x="17786" y="356538"/>
                        <a:pt x="20371" y="306115"/>
                        <a:pt x="20371" y="255088"/>
                      </a:cubicBezTo>
                      <a:cubicBezTo>
                        <a:pt x="20371" y="204061"/>
                        <a:pt x="17786" y="153638"/>
                        <a:pt x="12739" y="103943"/>
                      </a:cubicBezTo>
                      <a:lnTo>
                        <a:pt x="1018" y="27143"/>
                      </a:lnTo>
                      <a:lnTo>
                        <a:pt x="17236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" name="フリーフォーム: 図形 68">
                  <a:extLst>
                    <a:ext uri="{FF2B5EF4-FFF2-40B4-BE49-F238E27FC236}">
                      <a16:creationId xmlns:a16="http://schemas.microsoft.com/office/drawing/2014/main" id="{83CFB5BE-58E7-49EF-8441-D613E969DC8E}"/>
                    </a:ext>
                  </a:extLst>
                </p:cNvPr>
                <p:cNvSpPr/>
                <p:nvPr/>
              </p:nvSpPr>
              <p:spPr>
                <a:xfrm>
                  <a:off x="4204868" y="4746112"/>
                  <a:ext cx="516978" cy="312674"/>
                </a:xfrm>
                <a:custGeom>
                  <a:avLst/>
                  <a:gdLst>
                    <a:gd name="connsiteX0" fmla="*/ 79311 w 516978"/>
                    <a:gd name="connsiteY0" fmla="*/ 0 h 312674"/>
                    <a:gd name="connsiteX1" fmla="*/ 172719 w 516978"/>
                    <a:gd name="connsiteY1" fmla="*/ 44997 h 312674"/>
                    <a:gd name="connsiteX2" fmla="*/ 450207 w 516978"/>
                    <a:gd name="connsiteY2" fmla="*/ 131135 h 312674"/>
                    <a:gd name="connsiteX3" fmla="*/ 516978 w 516978"/>
                    <a:gd name="connsiteY3" fmla="*/ 141326 h 312674"/>
                    <a:gd name="connsiteX4" fmla="*/ 489835 w 516978"/>
                    <a:gd name="connsiteY4" fmla="*/ 312674 h 312674"/>
                    <a:gd name="connsiteX5" fmla="*/ 415205 w 516978"/>
                    <a:gd name="connsiteY5" fmla="*/ 301284 h 312674"/>
                    <a:gd name="connsiteX6" fmla="*/ 105115 w 516978"/>
                    <a:gd name="connsiteY6" fmla="*/ 205027 h 312674"/>
                    <a:gd name="connsiteX7" fmla="*/ 0 w 516978"/>
                    <a:gd name="connsiteY7" fmla="*/ 154390 h 312674"/>
                    <a:gd name="connsiteX8" fmla="*/ 79311 w 516978"/>
                    <a:gd name="connsiteY8" fmla="*/ 0 h 3126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16978" h="312674">
                      <a:moveTo>
                        <a:pt x="79311" y="0"/>
                      </a:moveTo>
                      <a:lnTo>
                        <a:pt x="172719" y="44997"/>
                      </a:lnTo>
                      <a:cubicBezTo>
                        <a:pt x="261149" y="82400"/>
                        <a:pt x="353975" y="111443"/>
                        <a:pt x="450207" y="131135"/>
                      </a:cubicBezTo>
                      <a:lnTo>
                        <a:pt x="516978" y="141326"/>
                      </a:lnTo>
                      <a:lnTo>
                        <a:pt x="489835" y="312674"/>
                      </a:lnTo>
                      <a:lnTo>
                        <a:pt x="415205" y="301284"/>
                      </a:lnTo>
                      <a:cubicBezTo>
                        <a:pt x="307667" y="279279"/>
                        <a:pt x="203934" y="246824"/>
                        <a:pt x="105115" y="205027"/>
                      </a:cubicBezTo>
                      <a:lnTo>
                        <a:pt x="0" y="154390"/>
                      </a:lnTo>
                      <a:lnTo>
                        <a:pt x="7931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" name="フリーフォーム: 図形 69">
                  <a:extLst>
                    <a:ext uri="{FF2B5EF4-FFF2-40B4-BE49-F238E27FC236}">
                      <a16:creationId xmlns:a16="http://schemas.microsoft.com/office/drawing/2014/main" id="{752C9D2F-16FF-4DEE-B5BD-870A3C270EF4}"/>
                    </a:ext>
                  </a:extLst>
                </p:cNvPr>
                <p:cNvSpPr/>
                <p:nvPr/>
              </p:nvSpPr>
              <p:spPr>
                <a:xfrm>
                  <a:off x="3813564" y="5516529"/>
                  <a:ext cx="772835" cy="387657"/>
                </a:xfrm>
                <a:custGeom>
                  <a:avLst/>
                  <a:gdLst>
                    <a:gd name="connsiteX0" fmla="*/ 74847 w 772835"/>
                    <a:gd name="connsiteY0" fmla="*/ 0 h 387657"/>
                    <a:gd name="connsiteX1" fmla="*/ 226678 w 772835"/>
                    <a:gd name="connsiteY1" fmla="*/ 73141 h 387657"/>
                    <a:gd name="connsiteX2" fmla="*/ 666849 w 772835"/>
                    <a:gd name="connsiteY2" fmla="*/ 209778 h 387657"/>
                    <a:gd name="connsiteX3" fmla="*/ 772835 w 772835"/>
                    <a:gd name="connsiteY3" fmla="*/ 225953 h 387657"/>
                    <a:gd name="connsiteX4" fmla="*/ 747219 w 772835"/>
                    <a:gd name="connsiteY4" fmla="*/ 387657 h 387657"/>
                    <a:gd name="connsiteX5" fmla="*/ 633816 w 772835"/>
                    <a:gd name="connsiteY5" fmla="*/ 370350 h 387657"/>
                    <a:gd name="connsiteX6" fmla="*/ 162880 w 772835"/>
                    <a:gd name="connsiteY6" fmla="*/ 224163 h 387657"/>
                    <a:gd name="connsiteX7" fmla="*/ 0 w 772835"/>
                    <a:gd name="connsiteY7" fmla="*/ 145699 h 387657"/>
                    <a:gd name="connsiteX8" fmla="*/ 74847 w 772835"/>
                    <a:gd name="connsiteY8" fmla="*/ 0 h 387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72835" h="387657">
                      <a:moveTo>
                        <a:pt x="74847" y="0"/>
                      </a:moveTo>
                      <a:lnTo>
                        <a:pt x="226678" y="73141"/>
                      </a:lnTo>
                      <a:cubicBezTo>
                        <a:pt x="366951" y="132472"/>
                        <a:pt x="514198" y="178541"/>
                        <a:pt x="666849" y="209778"/>
                      </a:cubicBezTo>
                      <a:lnTo>
                        <a:pt x="772835" y="225953"/>
                      </a:lnTo>
                      <a:lnTo>
                        <a:pt x="747219" y="387657"/>
                      </a:lnTo>
                      <a:lnTo>
                        <a:pt x="633816" y="370350"/>
                      </a:lnTo>
                      <a:cubicBezTo>
                        <a:pt x="470497" y="336930"/>
                        <a:pt x="312957" y="287641"/>
                        <a:pt x="162880" y="224163"/>
                      </a:cubicBezTo>
                      <a:lnTo>
                        <a:pt x="0" y="145699"/>
                      </a:lnTo>
                      <a:lnTo>
                        <a:pt x="7484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" name="フリーフォーム: 図形 70">
                  <a:extLst>
                    <a:ext uri="{FF2B5EF4-FFF2-40B4-BE49-F238E27FC236}">
                      <a16:creationId xmlns:a16="http://schemas.microsoft.com/office/drawing/2014/main" id="{C3742761-ECB2-4384-AB18-37A8856310F7}"/>
                    </a:ext>
                  </a:extLst>
                </p:cNvPr>
                <p:cNvSpPr/>
                <p:nvPr/>
              </p:nvSpPr>
              <p:spPr>
                <a:xfrm>
                  <a:off x="5183969" y="4747674"/>
                  <a:ext cx="512952" cy="311141"/>
                </a:xfrm>
                <a:custGeom>
                  <a:avLst/>
                  <a:gdLst>
                    <a:gd name="connsiteX0" fmla="*/ 434613 w 512952"/>
                    <a:gd name="connsiteY0" fmla="*/ 0 h 311141"/>
                    <a:gd name="connsiteX1" fmla="*/ 512952 w 512952"/>
                    <a:gd name="connsiteY1" fmla="*/ 154859 h 311141"/>
                    <a:gd name="connsiteX2" fmla="*/ 412048 w 512952"/>
                    <a:gd name="connsiteY2" fmla="*/ 203466 h 311141"/>
                    <a:gd name="connsiteX3" fmla="*/ 101958 w 512952"/>
                    <a:gd name="connsiteY3" fmla="*/ 299723 h 311141"/>
                    <a:gd name="connsiteX4" fmla="*/ 27143 w 512952"/>
                    <a:gd name="connsiteY4" fmla="*/ 311141 h 311141"/>
                    <a:gd name="connsiteX5" fmla="*/ 0 w 512952"/>
                    <a:gd name="connsiteY5" fmla="*/ 139793 h 311141"/>
                    <a:gd name="connsiteX6" fmla="*/ 66956 w 512952"/>
                    <a:gd name="connsiteY6" fmla="*/ 129574 h 311141"/>
                    <a:gd name="connsiteX7" fmla="*/ 344444 w 512952"/>
                    <a:gd name="connsiteY7" fmla="*/ 43436 h 311141"/>
                    <a:gd name="connsiteX8" fmla="*/ 434613 w 512952"/>
                    <a:gd name="connsiteY8" fmla="*/ 0 h 3111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12952" h="311141">
                      <a:moveTo>
                        <a:pt x="434613" y="0"/>
                      </a:moveTo>
                      <a:lnTo>
                        <a:pt x="512952" y="154859"/>
                      </a:lnTo>
                      <a:lnTo>
                        <a:pt x="412048" y="203466"/>
                      </a:lnTo>
                      <a:cubicBezTo>
                        <a:pt x="313229" y="245263"/>
                        <a:pt x="209497" y="277718"/>
                        <a:pt x="101958" y="299723"/>
                      </a:cubicBezTo>
                      <a:lnTo>
                        <a:pt x="27143" y="311141"/>
                      </a:lnTo>
                      <a:lnTo>
                        <a:pt x="0" y="139793"/>
                      </a:lnTo>
                      <a:lnTo>
                        <a:pt x="66956" y="129574"/>
                      </a:lnTo>
                      <a:cubicBezTo>
                        <a:pt x="163189" y="109882"/>
                        <a:pt x="256015" y="80839"/>
                        <a:pt x="344444" y="43436"/>
                      </a:cubicBezTo>
                      <a:lnTo>
                        <a:pt x="43461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" name="フリーフォーム: 図形 71">
                  <a:extLst>
                    <a:ext uri="{FF2B5EF4-FFF2-40B4-BE49-F238E27FC236}">
                      <a16:creationId xmlns:a16="http://schemas.microsoft.com/office/drawing/2014/main" id="{EC2EC495-6025-47C9-8989-A90478DC948E}"/>
                    </a:ext>
                  </a:extLst>
                </p:cNvPr>
                <p:cNvSpPr/>
                <p:nvPr/>
              </p:nvSpPr>
              <p:spPr>
                <a:xfrm>
                  <a:off x="5319418" y="5520428"/>
                  <a:ext cx="764006" cy="383786"/>
                </a:xfrm>
                <a:custGeom>
                  <a:avLst/>
                  <a:gdLst>
                    <a:gd name="connsiteX0" fmla="*/ 690078 w 764006"/>
                    <a:gd name="connsiteY0" fmla="*/ 0 h 383786"/>
                    <a:gd name="connsiteX1" fmla="*/ 764006 w 764006"/>
                    <a:gd name="connsiteY1" fmla="*/ 146141 h 383786"/>
                    <a:gd name="connsiteX2" fmla="*/ 610139 w 764006"/>
                    <a:gd name="connsiteY2" fmla="*/ 220263 h 383786"/>
                    <a:gd name="connsiteX3" fmla="*/ 139203 w 764006"/>
                    <a:gd name="connsiteY3" fmla="*/ 366450 h 383786"/>
                    <a:gd name="connsiteX4" fmla="*/ 25616 w 764006"/>
                    <a:gd name="connsiteY4" fmla="*/ 383786 h 383786"/>
                    <a:gd name="connsiteX5" fmla="*/ 0 w 764006"/>
                    <a:gd name="connsiteY5" fmla="*/ 222082 h 383786"/>
                    <a:gd name="connsiteX6" fmla="*/ 106170 w 764006"/>
                    <a:gd name="connsiteY6" fmla="*/ 205878 h 383786"/>
                    <a:gd name="connsiteX7" fmla="*/ 546341 w 764006"/>
                    <a:gd name="connsiteY7" fmla="*/ 69241 h 383786"/>
                    <a:gd name="connsiteX8" fmla="*/ 690078 w 764006"/>
                    <a:gd name="connsiteY8" fmla="*/ 0 h 3837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64006" h="383786">
                      <a:moveTo>
                        <a:pt x="690078" y="0"/>
                      </a:moveTo>
                      <a:lnTo>
                        <a:pt x="764006" y="146141"/>
                      </a:lnTo>
                      <a:lnTo>
                        <a:pt x="610139" y="220263"/>
                      </a:lnTo>
                      <a:cubicBezTo>
                        <a:pt x="460062" y="283741"/>
                        <a:pt x="302523" y="333030"/>
                        <a:pt x="139203" y="366450"/>
                      </a:cubicBezTo>
                      <a:lnTo>
                        <a:pt x="25616" y="383786"/>
                      </a:lnTo>
                      <a:lnTo>
                        <a:pt x="0" y="222082"/>
                      </a:lnTo>
                      <a:lnTo>
                        <a:pt x="106170" y="205878"/>
                      </a:lnTo>
                      <a:cubicBezTo>
                        <a:pt x="258821" y="174641"/>
                        <a:pt x="406068" y="128572"/>
                        <a:pt x="546341" y="69241"/>
                      </a:cubicBezTo>
                      <a:lnTo>
                        <a:pt x="69007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3" name="フリーフォーム: 図形 72">
                  <a:extLst>
                    <a:ext uri="{FF2B5EF4-FFF2-40B4-BE49-F238E27FC236}">
                      <a16:creationId xmlns:a16="http://schemas.microsoft.com/office/drawing/2014/main" id="{DC9529BD-5880-4107-B8D6-8D9E4D463017}"/>
                    </a:ext>
                  </a:extLst>
                </p:cNvPr>
                <p:cNvSpPr/>
                <p:nvPr/>
              </p:nvSpPr>
              <p:spPr>
                <a:xfrm>
                  <a:off x="3482017" y="4099870"/>
                  <a:ext cx="426197" cy="497317"/>
                </a:xfrm>
                <a:custGeom>
                  <a:avLst/>
                  <a:gdLst>
                    <a:gd name="connsiteX0" fmla="*/ 154859 w 426197"/>
                    <a:gd name="connsiteY0" fmla="*/ 0 h 497317"/>
                    <a:gd name="connsiteX1" fmla="*/ 171125 w 426197"/>
                    <a:gd name="connsiteY1" fmla="*/ 33767 h 497317"/>
                    <a:gd name="connsiteX2" fmla="*/ 425682 w 426197"/>
                    <a:gd name="connsiteY2" fmla="*/ 374433 h 497317"/>
                    <a:gd name="connsiteX3" fmla="*/ 426197 w 426197"/>
                    <a:gd name="connsiteY3" fmla="*/ 374902 h 497317"/>
                    <a:gd name="connsiteX4" fmla="*/ 302955 w 426197"/>
                    <a:gd name="connsiteY4" fmla="*/ 497317 h 497317"/>
                    <a:gd name="connsiteX5" fmla="*/ 302873 w 426197"/>
                    <a:gd name="connsiteY5" fmla="*/ 497242 h 497317"/>
                    <a:gd name="connsiteX6" fmla="*/ 18408 w 426197"/>
                    <a:gd name="connsiteY6" fmla="*/ 116552 h 497317"/>
                    <a:gd name="connsiteX7" fmla="*/ 0 w 426197"/>
                    <a:gd name="connsiteY7" fmla="*/ 78339 h 497317"/>
                    <a:gd name="connsiteX8" fmla="*/ 154859 w 426197"/>
                    <a:gd name="connsiteY8" fmla="*/ 0 h 4973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26197" h="497317">
                      <a:moveTo>
                        <a:pt x="154859" y="0"/>
                      </a:moveTo>
                      <a:lnTo>
                        <a:pt x="171125" y="33767"/>
                      </a:lnTo>
                      <a:cubicBezTo>
                        <a:pt x="239397" y="159444"/>
                        <a:pt x="325364" y="274114"/>
                        <a:pt x="425682" y="374433"/>
                      </a:cubicBezTo>
                      <a:lnTo>
                        <a:pt x="426197" y="374902"/>
                      </a:lnTo>
                      <a:lnTo>
                        <a:pt x="302955" y="497317"/>
                      </a:lnTo>
                      <a:lnTo>
                        <a:pt x="302873" y="497242"/>
                      </a:lnTo>
                      <a:cubicBezTo>
                        <a:pt x="190769" y="385137"/>
                        <a:pt x="94702" y="256995"/>
                        <a:pt x="18408" y="116552"/>
                      </a:cubicBezTo>
                      <a:lnTo>
                        <a:pt x="0" y="78339"/>
                      </a:lnTo>
                      <a:lnTo>
                        <a:pt x="15485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" name="フリーフォーム: 図形 73">
                  <a:extLst>
                    <a:ext uri="{FF2B5EF4-FFF2-40B4-BE49-F238E27FC236}">
                      <a16:creationId xmlns:a16="http://schemas.microsoft.com/office/drawing/2014/main" id="{C0D881CF-5B01-4183-AA54-99A85656C994}"/>
                    </a:ext>
                  </a:extLst>
                </p:cNvPr>
                <p:cNvSpPr/>
                <p:nvPr/>
              </p:nvSpPr>
              <p:spPr>
                <a:xfrm>
                  <a:off x="2717979" y="4490782"/>
                  <a:ext cx="575397" cy="710186"/>
                </a:xfrm>
                <a:custGeom>
                  <a:avLst/>
                  <a:gdLst>
                    <a:gd name="connsiteX0" fmla="*/ 146141 w 575397"/>
                    <a:gd name="connsiteY0" fmla="*/ 0 h 710186"/>
                    <a:gd name="connsiteX1" fmla="*/ 173098 w 575397"/>
                    <a:gd name="connsiteY1" fmla="*/ 55959 h 710186"/>
                    <a:gd name="connsiteX2" fmla="*/ 425547 w 575397"/>
                    <a:gd name="connsiteY2" fmla="*/ 429822 h 710186"/>
                    <a:gd name="connsiteX3" fmla="*/ 575397 w 575397"/>
                    <a:gd name="connsiteY3" fmla="*/ 594699 h 710186"/>
                    <a:gd name="connsiteX4" fmla="*/ 459129 w 575397"/>
                    <a:gd name="connsiteY4" fmla="*/ 710186 h 710186"/>
                    <a:gd name="connsiteX5" fmla="*/ 299072 w 575397"/>
                    <a:gd name="connsiteY5" fmla="*/ 534079 h 710186"/>
                    <a:gd name="connsiteX6" fmla="*/ 28978 w 575397"/>
                    <a:gd name="connsiteY6" fmla="*/ 134084 h 710186"/>
                    <a:gd name="connsiteX7" fmla="*/ 0 w 575397"/>
                    <a:gd name="connsiteY7" fmla="*/ 73929 h 710186"/>
                    <a:gd name="connsiteX8" fmla="*/ 146141 w 575397"/>
                    <a:gd name="connsiteY8" fmla="*/ 0 h 7101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5397" h="710186">
                      <a:moveTo>
                        <a:pt x="146141" y="0"/>
                      </a:moveTo>
                      <a:lnTo>
                        <a:pt x="173098" y="55959"/>
                      </a:lnTo>
                      <a:cubicBezTo>
                        <a:pt x="245296" y="188864"/>
                        <a:pt x="329970" y="314009"/>
                        <a:pt x="425547" y="429822"/>
                      </a:cubicBezTo>
                      <a:lnTo>
                        <a:pt x="575397" y="594699"/>
                      </a:lnTo>
                      <a:lnTo>
                        <a:pt x="459129" y="710186"/>
                      </a:lnTo>
                      <a:lnTo>
                        <a:pt x="299072" y="534079"/>
                      </a:lnTo>
                      <a:cubicBezTo>
                        <a:pt x="196815" y="410171"/>
                        <a:pt x="106223" y="276279"/>
                        <a:pt x="28978" y="134084"/>
                      </a:cubicBezTo>
                      <a:lnTo>
                        <a:pt x="0" y="73929"/>
                      </a:lnTo>
                      <a:lnTo>
                        <a:pt x="14614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" name="フリーフォーム: 図形 74">
                  <a:extLst>
                    <a:ext uri="{FF2B5EF4-FFF2-40B4-BE49-F238E27FC236}">
                      <a16:creationId xmlns:a16="http://schemas.microsoft.com/office/drawing/2014/main" id="{901C6837-3F2B-4728-B5E3-E81B6840FF0A}"/>
                    </a:ext>
                  </a:extLst>
                </p:cNvPr>
                <p:cNvSpPr/>
                <p:nvPr/>
              </p:nvSpPr>
              <p:spPr>
                <a:xfrm>
                  <a:off x="5993733" y="4105929"/>
                  <a:ext cx="426864" cy="495729"/>
                </a:xfrm>
                <a:custGeom>
                  <a:avLst/>
                  <a:gdLst>
                    <a:gd name="connsiteX0" fmla="*/ 272474 w 426864"/>
                    <a:gd name="connsiteY0" fmla="*/ 0 h 495729"/>
                    <a:gd name="connsiteX1" fmla="*/ 426864 w 426864"/>
                    <a:gd name="connsiteY1" fmla="*/ 79312 h 495729"/>
                    <a:gd name="connsiteX2" fmla="*/ 411843 w 426864"/>
                    <a:gd name="connsiteY2" fmla="*/ 110493 h 495729"/>
                    <a:gd name="connsiteX3" fmla="*/ 127378 w 426864"/>
                    <a:gd name="connsiteY3" fmla="*/ 491183 h 495729"/>
                    <a:gd name="connsiteX4" fmla="*/ 122376 w 426864"/>
                    <a:gd name="connsiteY4" fmla="*/ 495729 h 495729"/>
                    <a:gd name="connsiteX5" fmla="*/ 0 w 426864"/>
                    <a:gd name="connsiteY5" fmla="*/ 372527 h 495729"/>
                    <a:gd name="connsiteX6" fmla="*/ 4569 w 426864"/>
                    <a:gd name="connsiteY6" fmla="*/ 368374 h 495729"/>
                    <a:gd name="connsiteX7" fmla="*/ 259126 w 426864"/>
                    <a:gd name="connsiteY7" fmla="*/ 27708 h 495729"/>
                    <a:gd name="connsiteX8" fmla="*/ 272474 w 426864"/>
                    <a:gd name="connsiteY8" fmla="*/ 0 h 4957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26864" h="495729">
                      <a:moveTo>
                        <a:pt x="272474" y="0"/>
                      </a:moveTo>
                      <a:lnTo>
                        <a:pt x="426864" y="79312"/>
                      </a:lnTo>
                      <a:lnTo>
                        <a:pt x="411843" y="110493"/>
                      </a:lnTo>
                      <a:cubicBezTo>
                        <a:pt x="335550" y="250936"/>
                        <a:pt x="239482" y="379078"/>
                        <a:pt x="127378" y="491183"/>
                      </a:cubicBezTo>
                      <a:lnTo>
                        <a:pt x="122376" y="495729"/>
                      </a:lnTo>
                      <a:lnTo>
                        <a:pt x="0" y="372527"/>
                      </a:lnTo>
                      <a:lnTo>
                        <a:pt x="4569" y="368374"/>
                      </a:lnTo>
                      <a:cubicBezTo>
                        <a:pt x="104887" y="268055"/>
                        <a:pt x="190855" y="153385"/>
                        <a:pt x="259126" y="27708"/>
                      </a:cubicBezTo>
                      <a:lnTo>
                        <a:pt x="27247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" name="フリーフォーム: 図形 75">
                  <a:extLst>
                    <a:ext uri="{FF2B5EF4-FFF2-40B4-BE49-F238E27FC236}">
                      <a16:creationId xmlns:a16="http://schemas.microsoft.com/office/drawing/2014/main" id="{B7635678-EF38-4DBF-99CA-0837EA6EE125}"/>
                    </a:ext>
                  </a:extLst>
                </p:cNvPr>
                <p:cNvSpPr/>
                <p:nvPr/>
              </p:nvSpPr>
              <p:spPr>
                <a:xfrm>
                  <a:off x="6604398" y="4501699"/>
                  <a:ext cx="577925" cy="707815"/>
                </a:xfrm>
                <a:custGeom>
                  <a:avLst/>
                  <a:gdLst>
                    <a:gd name="connsiteX0" fmla="*/ 432226 w 577925"/>
                    <a:gd name="connsiteY0" fmla="*/ 0 h 707815"/>
                    <a:gd name="connsiteX1" fmla="*/ 577925 w 577925"/>
                    <a:gd name="connsiteY1" fmla="*/ 74847 h 707815"/>
                    <a:gd name="connsiteX2" fmla="*/ 554647 w 577925"/>
                    <a:gd name="connsiteY2" fmla="*/ 123168 h 707815"/>
                    <a:gd name="connsiteX3" fmla="*/ 122627 w 577925"/>
                    <a:gd name="connsiteY3" fmla="*/ 701326 h 707815"/>
                    <a:gd name="connsiteX4" fmla="*/ 115487 w 577925"/>
                    <a:gd name="connsiteY4" fmla="*/ 707815 h 707815"/>
                    <a:gd name="connsiteX5" fmla="*/ 0 w 577925"/>
                    <a:gd name="connsiteY5" fmla="*/ 591548 h 707815"/>
                    <a:gd name="connsiteX6" fmla="*/ 6731 w 577925"/>
                    <a:gd name="connsiteY6" fmla="*/ 585430 h 707815"/>
                    <a:gd name="connsiteX7" fmla="*/ 410527 w 577925"/>
                    <a:gd name="connsiteY7" fmla="*/ 45043 h 707815"/>
                    <a:gd name="connsiteX8" fmla="*/ 432226 w 577925"/>
                    <a:gd name="connsiteY8" fmla="*/ 0 h 7078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7925" h="707815">
                      <a:moveTo>
                        <a:pt x="432226" y="0"/>
                      </a:moveTo>
                      <a:lnTo>
                        <a:pt x="577925" y="74847"/>
                      </a:lnTo>
                      <a:lnTo>
                        <a:pt x="554647" y="123168"/>
                      </a:lnTo>
                      <a:cubicBezTo>
                        <a:pt x="438780" y="336461"/>
                        <a:pt x="292882" y="531072"/>
                        <a:pt x="122627" y="701326"/>
                      </a:cubicBezTo>
                      <a:lnTo>
                        <a:pt x="115487" y="707815"/>
                      </a:lnTo>
                      <a:lnTo>
                        <a:pt x="0" y="591548"/>
                      </a:lnTo>
                      <a:lnTo>
                        <a:pt x="6731" y="585430"/>
                      </a:lnTo>
                      <a:cubicBezTo>
                        <a:pt x="165863" y="426298"/>
                        <a:pt x="302230" y="244401"/>
                        <a:pt x="410527" y="45043"/>
                      </a:cubicBezTo>
                      <a:lnTo>
                        <a:pt x="43222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7" name="楕円 76">
                  <a:extLst>
                    <a:ext uri="{FF2B5EF4-FFF2-40B4-BE49-F238E27FC236}">
                      <a16:creationId xmlns:a16="http://schemas.microsoft.com/office/drawing/2014/main" id="{4C270A42-7092-416A-A39D-EDC0FB492744}"/>
                    </a:ext>
                  </a:extLst>
                </p:cNvPr>
                <p:cNvSpPr/>
                <p:nvPr/>
              </p:nvSpPr>
              <p:spPr>
                <a:xfrm>
                  <a:off x="4604698" y="3079589"/>
                  <a:ext cx="698822" cy="698822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5" name="グループ化 34">
                <a:extLst>
                  <a:ext uri="{FF2B5EF4-FFF2-40B4-BE49-F238E27FC236}">
                    <a16:creationId xmlns:a16="http://schemas.microsoft.com/office/drawing/2014/main" id="{01231F11-159A-464A-8F1A-092B7A9256E3}"/>
                  </a:ext>
                </a:extLst>
              </p:cNvPr>
              <p:cNvGrpSpPr/>
              <p:nvPr/>
            </p:nvGrpSpPr>
            <p:grpSpPr>
              <a:xfrm>
                <a:off x="2477420" y="920152"/>
                <a:ext cx="4951257" cy="5017697"/>
                <a:chOff x="2477420" y="920152"/>
                <a:chExt cx="4951257" cy="5017697"/>
              </a:xfrm>
              <a:solidFill>
                <a:srgbClr val="FF0000"/>
              </a:solidFill>
            </p:grpSpPr>
            <p:sp>
              <p:nvSpPr>
                <p:cNvPr id="36" name="フリーフォーム: 図形 35">
                  <a:extLst>
                    <a:ext uri="{FF2B5EF4-FFF2-40B4-BE49-F238E27FC236}">
                      <a16:creationId xmlns:a16="http://schemas.microsoft.com/office/drawing/2014/main" id="{53DC4F9B-6351-4BC6-9E99-5CF1F64103CB}"/>
                    </a:ext>
                  </a:extLst>
                </p:cNvPr>
                <p:cNvSpPr/>
                <p:nvPr/>
              </p:nvSpPr>
              <p:spPr>
                <a:xfrm>
                  <a:off x="4559725" y="920152"/>
                  <a:ext cx="786365" cy="195529"/>
                </a:xfrm>
                <a:custGeom>
                  <a:avLst/>
                  <a:gdLst>
                    <a:gd name="connsiteX0" fmla="*/ 393276 w 786365"/>
                    <a:gd name="connsiteY0" fmla="*/ 0 h 195529"/>
                    <a:gd name="connsiteX1" fmla="*/ 649791 w 786365"/>
                    <a:gd name="connsiteY1" fmla="*/ 12953 h 195529"/>
                    <a:gd name="connsiteX2" fmla="*/ 786365 w 786365"/>
                    <a:gd name="connsiteY2" fmla="*/ 33797 h 195529"/>
                    <a:gd name="connsiteX3" fmla="*/ 760749 w 786365"/>
                    <a:gd name="connsiteY3" fmla="*/ 195501 h 195529"/>
                    <a:gd name="connsiteX4" fmla="*/ 633033 w 786365"/>
                    <a:gd name="connsiteY4" fmla="*/ 176009 h 195529"/>
                    <a:gd name="connsiteX5" fmla="*/ 393276 w 786365"/>
                    <a:gd name="connsiteY5" fmla="*/ 163902 h 195529"/>
                    <a:gd name="connsiteX6" fmla="*/ 153519 w 786365"/>
                    <a:gd name="connsiteY6" fmla="*/ 176009 h 195529"/>
                    <a:gd name="connsiteX7" fmla="*/ 25616 w 786365"/>
                    <a:gd name="connsiteY7" fmla="*/ 195529 h 195529"/>
                    <a:gd name="connsiteX8" fmla="*/ 0 w 786365"/>
                    <a:gd name="connsiteY8" fmla="*/ 33825 h 195529"/>
                    <a:gd name="connsiteX9" fmla="*/ 136761 w 786365"/>
                    <a:gd name="connsiteY9" fmla="*/ 12953 h 195529"/>
                    <a:gd name="connsiteX10" fmla="*/ 393276 w 786365"/>
                    <a:gd name="connsiteY10" fmla="*/ 0 h 195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86365" h="195529">
                      <a:moveTo>
                        <a:pt x="393276" y="0"/>
                      </a:moveTo>
                      <a:cubicBezTo>
                        <a:pt x="479876" y="0"/>
                        <a:pt x="565451" y="4388"/>
                        <a:pt x="649791" y="12953"/>
                      </a:cubicBezTo>
                      <a:lnTo>
                        <a:pt x="786365" y="33797"/>
                      </a:lnTo>
                      <a:lnTo>
                        <a:pt x="760749" y="195501"/>
                      </a:lnTo>
                      <a:lnTo>
                        <a:pt x="633033" y="176009"/>
                      </a:lnTo>
                      <a:cubicBezTo>
                        <a:pt x="554203" y="168003"/>
                        <a:pt x="474219" y="163902"/>
                        <a:pt x="393276" y="163902"/>
                      </a:cubicBezTo>
                      <a:cubicBezTo>
                        <a:pt x="312334" y="163902"/>
                        <a:pt x="232349" y="168003"/>
                        <a:pt x="153519" y="176009"/>
                      </a:cubicBezTo>
                      <a:lnTo>
                        <a:pt x="25616" y="195529"/>
                      </a:lnTo>
                      <a:lnTo>
                        <a:pt x="0" y="33825"/>
                      </a:lnTo>
                      <a:lnTo>
                        <a:pt x="136761" y="12953"/>
                      </a:lnTo>
                      <a:cubicBezTo>
                        <a:pt x="221101" y="4388"/>
                        <a:pt x="306676" y="0"/>
                        <a:pt x="393276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0E8ED433-27EE-4EB8-B6BE-5A4A3B59ADF9}"/>
                    </a:ext>
                  </a:extLst>
                </p:cNvPr>
                <p:cNvSpPr/>
                <p:nvPr/>
              </p:nvSpPr>
              <p:spPr>
                <a:xfrm>
                  <a:off x="4693646" y="1777042"/>
                  <a:ext cx="518523" cy="193682"/>
                </a:xfrm>
                <a:custGeom>
                  <a:avLst/>
                  <a:gdLst>
                    <a:gd name="connsiteX0" fmla="*/ 259355 w 518523"/>
                    <a:gd name="connsiteY0" fmla="*/ 0 h 193682"/>
                    <a:gd name="connsiteX1" fmla="*/ 428258 w 518523"/>
                    <a:gd name="connsiteY1" fmla="*/ 8529 h 193682"/>
                    <a:gd name="connsiteX2" fmla="*/ 518523 w 518523"/>
                    <a:gd name="connsiteY2" fmla="*/ 22305 h 193682"/>
                    <a:gd name="connsiteX3" fmla="*/ 491379 w 518523"/>
                    <a:gd name="connsiteY3" fmla="*/ 193654 h 193682"/>
                    <a:gd name="connsiteX4" fmla="*/ 410500 w 518523"/>
                    <a:gd name="connsiteY4" fmla="*/ 181310 h 193682"/>
                    <a:gd name="connsiteX5" fmla="*/ 259355 w 518523"/>
                    <a:gd name="connsiteY5" fmla="*/ 173678 h 193682"/>
                    <a:gd name="connsiteX6" fmla="*/ 108210 w 518523"/>
                    <a:gd name="connsiteY6" fmla="*/ 181310 h 193682"/>
                    <a:gd name="connsiteX7" fmla="*/ 27143 w 518523"/>
                    <a:gd name="connsiteY7" fmla="*/ 193682 h 193682"/>
                    <a:gd name="connsiteX8" fmla="*/ 0 w 518523"/>
                    <a:gd name="connsiteY8" fmla="*/ 22334 h 193682"/>
                    <a:gd name="connsiteX9" fmla="*/ 90452 w 518523"/>
                    <a:gd name="connsiteY9" fmla="*/ 8529 h 193682"/>
                    <a:gd name="connsiteX10" fmla="*/ 259355 w 518523"/>
                    <a:gd name="connsiteY10" fmla="*/ 0 h 1936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18523" h="193682">
                      <a:moveTo>
                        <a:pt x="259355" y="0"/>
                      </a:moveTo>
                      <a:cubicBezTo>
                        <a:pt x="316377" y="0"/>
                        <a:pt x="372724" y="2889"/>
                        <a:pt x="428258" y="8529"/>
                      </a:cubicBezTo>
                      <a:lnTo>
                        <a:pt x="518523" y="22305"/>
                      </a:lnTo>
                      <a:lnTo>
                        <a:pt x="491379" y="193654"/>
                      </a:lnTo>
                      <a:lnTo>
                        <a:pt x="410500" y="181310"/>
                      </a:lnTo>
                      <a:cubicBezTo>
                        <a:pt x="360805" y="176263"/>
                        <a:pt x="310382" y="173678"/>
                        <a:pt x="259355" y="173678"/>
                      </a:cubicBezTo>
                      <a:cubicBezTo>
                        <a:pt x="208328" y="173678"/>
                        <a:pt x="157905" y="176263"/>
                        <a:pt x="108210" y="181310"/>
                      </a:cubicBezTo>
                      <a:lnTo>
                        <a:pt x="27143" y="193682"/>
                      </a:lnTo>
                      <a:lnTo>
                        <a:pt x="0" y="22334"/>
                      </a:lnTo>
                      <a:lnTo>
                        <a:pt x="90452" y="8529"/>
                      </a:lnTo>
                      <a:cubicBezTo>
                        <a:pt x="145986" y="2889"/>
                        <a:pt x="202333" y="0"/>
                        <a:pt x="259355" y="0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" name="フリーフォーム: 図形 37">
                  <a:extLst>
                    <a:ext uri="{FF2B5EF4-FFF2-40B4-BE49-F238E27FC236}">
                      <a16:creationId xmlns:a16="http://schemas.microsoft.com/office/drawing/2014/main" id="{EF3D7D11-CFD2-4861-A022-DD8ECB4BA087}"/>
                    </a:ext>
                  </a:extLst>
                </p:cNvPr>
                <p:cNvSpPr/>
                <p:nvPr/>
              </p:nvSpPr>
              <p:spPr>
                <a:xfrm>
                  <a:off x="3185185" y="1193098"/>
                  <a:ext cx="707863" cy="572505"/>
                </a:xfrm>
                <a:custGeom>
                  <a:avLst/>
                  <a:gdLst>
                    <a:gd name="connsiteX0" fmla="*/ 633934 w 707863"/>
                    <a:gd name="connsiteY0" fmla="*/ 0 h 572505"/>
                    <a:gd name="connsiteX1" fmla="*/ 707863 w 707863"/>
                    <a:gd name="connsiteY1" fmla="*/ 146141 h 572505"/>
                    <a:gd name="connsiteX2" fmla="*/ 650075 w 707863"/>
                    <a:gd name="connsiteY2" fmla="*/ 173979 h 572505"/>
                    <a:gd name="connsiteX3" fmla="*/ 276212 w 707863"/>
                    <a:gd name="connsiteY3" fmla="*/ 426428 h 572505"/>
                    <a:gd name="connsiteX4" fmla="*/ 115487 w 707863"/>
                    <a:gd name="connsiteY4" fmla="*/ 572505 h 572505"/>
                    <a:gd name="connsiteX5" fmla="*/ 0 w 707863"/>
                    <a:gd name="connsiteY5" fmla="*/ 456237 h 572505"/>
                    <a:gd name="connsiteX6" fmla="*/ 171955 w 707863"/>
                    <a:gd name="connsiteY6" fmla="*/ 299953 h 572505"/>
                    <a:gd name="connsiteX7" fmla="*/ 571950 w 707863"/>
                    <a:gd name="connsiteY7" fmla="*/ 29859 h 572505"/>
                    <a:gd name="connsiteX8" fmla="*/ 633934 w 707863"/>
                    <a:gd name="connsiteY8" fmla="*/ 0 h 5725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07863" h="572505">
                      <a:moveTo>
                        <a:pt x="633934" y="0"/>
                      </a:moveTo>
                      <a:lnTo>
                        <a:pt x="707863" y="146141"/>
                      </a:lnTo>
                      <a:lnTo>
                        <a:pt x="650075" y="173979"/>
                      </a:lnTo>
                      <a:cubicBezTo>
                        <a:pt x="517170" y="246177"/>
                        <a:pt x="392025" y="330851"/>
                        <a:pt x="276212" y="426428"/>
                      </a:cubicBezTo>
                      <a:lnTo>
                        <a:pt x="115487" y="572505"/>
                      </a:lnTo>
                      <a:lnTo>
                        <a:pt x="0" y="456237"/>
                      </a:lnTo>
                      <a:lnTo>
                        <a:pt x="171955" y="299953"/>
                      </a:lnTo>
                      <a:cubicBezTo>
                        <a:pt x="295863" y="197695"/>
                        <a:pt x="429755" y="107103"/>
                        <a:pt x="571950" y="29859"/>
                      </a:cubicBezTo>
                      <a:lnTo>
                        <a:pt x="63393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6700B101-40D1-4B7E-B1E0-228CBDD1182B}"/>
                    </a:ext>
                  </a:extLst>
                </p:cNvPr>
                <p:cNvSpPr/>
                <p:nvPr/>
              </p:nvSpPr>
              <p:spPr>
                <a:xfrm>
                  <a:off x="3788960" y="1957135"/>
                  <a:ext cx="495001" cy="423258"/>
                </a:xfrm>
                <a:custGeom>
                  <a:avLst/>
                  <a:gdLst>
                    <a:gd name="connsiteX0" fmla="*/ 416663 w 495001"/>
                    <a:gd name="connsiteY0" fmla="*/ 0 h 423258"/>
                    <a:gd name="connsiteX1" fmla="*/ 495001 w 495001"/>
                    <a:gd name="connsiteY1" fmla="*/ 154859 h 423258"/>
                    <a:gd name="connsiteX2" fmla="*/ 459405 w 495001"/>
                    <a:gd name="connsiteY2" fmla="*/ 172006 h 423258"/>
                    <a:gd name="connsiteX3" fmla="*/ 223718 w 495001"/>
                    <a:gd name="connsiteY3" fmla="*/ 331152 h 423258"/>
                    <a:gd name="connsiteX4" fmla="*/ 122376 w 495001"/>
                    <a:gd name="connsiteY4" fmla="*/ 423258 h 423258"/>
                    <a:gd name="connsiteX5" fmla="*/ 0 w 495001"/>
                    <a:gd name="connsiteY5" fmla="*/ 300055 h 423258"/>
                    <a:gd name="connsiteX6" fmla="*/ 113242 w 495001"/>
                    <a:gd name="connsiteY6" fmla="*/ 197134 h 423258"/>
                    <a:gd name="connsiteX7" fmla="*/ 376620 w 495001"/>
                    <a:gd name="connsiteY7" fmla="*/ 19289 h 423258"/>
                    <a:gd name="connsiteX8" fmla="*/ 416663 w 495001"/>
                    <a:gd name="connsiteY8" fmla="*/ 0 h 4232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95001" h="423258">
                      <a:moveTo>
                        <a:pt x="416663" y="0"/>
                      </a:moveTo>
                      <a:lnTo>
                        <a:pt x="495001" y="154859"/>
                      </a:lnTo>
                      <a:lnTo>
                        <a:pt x="459405" y="172006"/>
                      </a:lnTo>
                      <a:cubicBezTo>
                        <a:pt x="375620" y="217520"/>
                        <a:pt x="296728" y="270900"/>
                        <a:pt x="223718" y="331152"/>
                      </a:cubicBezTo>
                      <a:lnTo>
                        <a:pt x="122376" y="423258"/>
                      </a:lnTo>
                      <a:lnTo>
                        <a:pt x="0" y="300055"/>
                      </a:lnTo>
                      <a:lnTo>
                        <a:pt x="113242" y="197134"/>
                      </a:lnTo>
                      <a:cubicBezTo>
                        <a:pt x="194830" y="129802"/>
                        <a:pt x="282991" y="70152"/>
                        <a:pt x="376620" y="19289"/>
                      </a:cubicBezTo>
                      <a:lnTo>
                        <a:pt x="41666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3D4C5BC0-44FE-47C5-809A-44ABFC894B2E}"/>
                    </a:ext>
                  </a:extLst>
                </p:cNvPr>
                <p:cNvSpPr/>
                <p:nvPr/>
              </p:nvSpPr>
              <p:spPr>
                <a:xfrm>
                  <a:off x="6029073" y="1201305"/>
                  <a:ext cx="708214" cy="580451"/>
                </a:xfrm>
                <a:custGeom>
                  <a:avLst/>
                  <a:gdLst>
                    <a:gd name="connsiteX0" fmla="*/ 74847 w 708214"/>
                    <a:gd name="connsiteY0" fmla="*/ 0 h 580451"/>
                    <a:gd name="connsiteX1" fmla="*/ 119793 w 708214"/>
                    <a:gd name="connsiteY1" fmla="*/ 21652 h 580451"/>
                    <a:gd name="connsiteX2" fmla="*/ 697951 w 708214"/>
                    <a:gd name="connsiteY2" fmla="*/ 453672 h 580451"/>
                    <a:gd name="connsiteX3" fmla="*/ 708214 w 708214"/>
                    <a:gd name="connsiteY3" fmla="*/ 464964 h 580451"/>
                    <a:gd name="connsiteX4" fmla="*/ 591947 w 708214"/>
                    <a:gd name="connsiteY4" fmla="*/ 580451 h 580451"/>
                    <a:gd name="connsiteX5" fmla="*/ 582055 w 708214"/>
                    <a:gd name="connsiteY5" fmla="*/ 569568 h 580451"/>
                    <a:gd name="connsiteX6" fmla="*/ 41668 w 708214"/>
                    <a:gd name="connsiteY6" fmla="*/ 165772 h 580451"/>
                    <a:gd name="connsiteX7" fmla="*/ 0 w 708214"/>
                    <a:gd name="connsiteY7" fmla="*/ 145700 h 580451"/>
                    <a:gd name="connsiteX8" fmla="*/ 74847 w 708214"/>
                    <a:gd name="connsiteY8" fmla="*/ 0 h 5804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08214" h="580451">
                      <a:moveTo>
                        <a:pt x="74847" y="0"/>
                      </a:moveTo>
                      <a:lnTo>
                        <a:pt x="119793" y="21652"/>
                      </a:lnTo>
                      <a:cubicBezTo>
                        <a:pt x="333086" y="137519"/>
                        <a:pt x="527697" y="283417"/>
                        <a:pt x="697951" y="453672"/>
                      </a:cubicBezTo>
                      <a:lnTo>
                        <a:pt x="708214" y="464964"/>
                      </a:lnTo>
                      <a:lnTo>
                        <a:pt x="591947" y="580451"/>
                      </a:lnTo>
                      <a:lnTo>
                        <a:pt x="582055" y="569568"/>
                      </a:lnTo>
                      <a:cubicBezTo>
                        <a:pt x="422923" y="410436"/>
                        <a:pt x="241026" y="274069"/>
                        <a:pt x="41668" y="165772"/>
                      </a:cubicBezTo>
                      <a:lnTo>
                        <a:pt x="0" y="145700"/>
                      </a:lnTo>
                      <a:lnTo>
                        <a:pt x="7484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フリーフォーム: 図形 40">
                  <a:extLst>
                    <a:ext uri="{FF2B5EF4-FFF2-40B4-BE49-F238E27FC236}">
                      <a16:creationId xmlns:a16="http://schemas.microsoft.com/office/drawing/2014/main" id="{A9CEF0AF-99FE-44F5-9B0C-6D90D9BA6FA5}"/>
                    </a:ext>
                  </a:extLst>
                </p:cNvPr>
                <p:cNvSpPr/>
                <p:nvPr/>
              </p:nvSpPr>
              <p:spPr>
                <a:xfrm>
                  <a:off x="5633304" y="1963030"/>
                  <a:ext cx="496128" cy="429391"/>
                </a:xfrm>
                <a:custGeom>
                  <a:avLst/>
                  <a:gdLst>
                    <a:gd name="connsiteX0" fmla="*/ 79312 w 496128"/>
                    <a:gd name="connsiteY0" fmla="*/ 0 h 429391"/>
                    <a:gd name="connsiteX1" fmla="*/ 107117 w 496128"/>
                    <a:gd name="connsiteY1" fmla="*/ 13395 h 429391"/>
                    <a:gd name="connsiteX2" fmla="*/ 487807 w 496128"/>
                    <a:gd name="connsiteY2" fmla="*/ 297860 h 429391"/>
                    <a:gd name="connsiteX3" fmla="*/ 496128 w 496128"/>
                    <a:gd name="connsiteY3" fmla="*/ 307015 h 429391"/>
                    <a:gd name="connsiteX4" fmla="*/ 372925 w 496128"/>
                    <a:gd name="connsiteY4" fmla="*/ 429391 h 429391"/>
                    <a:gd name="connsiteX5" fmla="*/ 364998 w 496128"/>
                    <a:gd name="connsiteY5" fmla="*/ 420669 h 429391"/>
                    <a:gd name="connsiteX6" fmla="*/ 24332 w 496128"/>
                    <a:gd name="connsiteY6" fmla="*/ 166112 h 429391"/>
                    <a:gd name="connsiteX7" fmla="*/ 0 w 496128"/>
                    <a:gd name="connsiteY7" fmla="*/ 154391 h 429391"/>
                    <a:gd name="connsiteX8" fmla="*/ 79312 w 496128"/>
                    <a:gd name="connsiteY8" fmla="*/ 0 h 4293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96128" h="429391">
                      <a:moveTo>
                        <a:pt x="79312" y="0"/>
                      </a:moveTo>
                      <a:lnTo>
                        <a:pt x="107117" y="13395"/>
                      </a:lnTo>
                      <a:cubicBezTo>
                        <a:pt x="247560" y="89689"/>
                        <a:pt x="375702" y="185756"/>
                        <a:pt x="487807" y="297860"/>
                      </a:cubicBezTo>
                      <a:lnTo>
                        <a:pt x="496128" y="307015"/>
                      </a:lnTo>
                      <a:lnTo>
                        <a:pt x="372925" y="429391"/>
                      </a:lnTo>
                      <a:lnTo>
                        <a:pt x="364998" y="420669"/>
                      </a:lnTo>
                      <a:cubicBezTo>
                        <a:pt x="264679" y="320351"/>
                        <a:pt x="150009" y="234384"/>
                        <a:pt x="24332" y="166112"/>
                      </a:cubicBezTo>
                      <a:lnTo>
                        <a:pt x="0" y="154391"/>
                      </a:lnTo>
                      <a:lnTo>
                        <a:pt x="7931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71442ABD-2828-4AFF-BAEF-AC6713FCDDB2}"/>
                    </a:ext>
                  </a:extLst>
                </p:cNvPr>
                <p:cNvSpPr/>
                <p:nvPr/>
              </p:nvSpPr>
              <p:spPr>
                <a:xfrm>
                  <a:off x="2477420" y="2286189"/>
                  <a:ext cx="389679" cy="778803"/>
                </a:xfrm>
                <a:custGeom>
                  <a:avLst/>
                  <a:gdLst>
                    <a:gd name="connsiteX0" fmla="*/ 243979 w 389679"/>
                    <a:gd name="connsiteY0" fmla="*/ 0 h 778803"/>
                    <a:gd name="connsiteX1" fmla="*/ 389679 w 389679"/>
                    <a:gd name="connsiteY1" fmla="*/ 74847 h 778803"/>
                    <a:gd name="connsiteX2" fmla="*/ 314912 w 389679"/>
                    <a:gd name="connsiteY2" fmla="*/ 230053 h 778803"/>
                    <a:gd name="connsiteX3" fmla="*/ 178275 w 389679"/>
                    <a:gd name="connsiteY3" fmla="*/ 670224 h 778803"/>
                    <a:gd name="connsiteX4" fmla="*/ 161704 w 389679"/>
                    <a:gd name="connsiteY4" fmla="*/ 778803 h 778803"/>
                    <a:gd name="connsiteX5" fmla="*/ 0 w 389679"/>
                    <a:gd name="connsiteY5" fmla="*/ 753187 h 778803"/>
                    <a:gd name="connsiteX6" fmla="*/ 17703 w 389679"/>
                    <a:gd name="connsiteY6" fmla="*/ 637191 h 778803"/>
                    <a:gd name="connsiteX7" fmla="*/ 163890 w 389679"/>
                    <a:gd name="connsiteY7" fmla="*/ 166255 h 778803"/>
                    <a:gd name="connsiteX8" fmla="*/ 243979 w 389679"/>
                    <a:gd name="connsiteY8" fmla="*/ 0 h 7788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89679" h="778803">
                      <a:moveTo>
                        <a:pt x="243979" y="0"/>
                      </a:moveTo>
                      <a:lnTo>
                        <a:pt x="389679" y="74847"/>
                      </a:lnTo>
                      <a:lnTo>
                        <a:pt x="314912" y="230053"/>
                      </a:lnTo>
                      <a:cubicBezTo>
                        <a:pt x="255581" y="370326"/>
                        <a:pt x="209512" y="517573"/>
                        <a:pt x="178275" y="670224"/>
                      </a:cubicBezTo>
                      <a:lnTo>
                        <a:pt x="161704" y="778803"/>
                      </a:lnTo>
                      <a:lnTo>
                        <a:pt x="0" y="753187"/>
                      </a:lnTo>
                      <a:lnTo>
                        <a:pt x="17703" y="637191"/>
                      </a:lnTo>
                      <a:cubicBezTo>
                        <a:pt x="51123" y="473872"/>
                        <a:pt x="100413" y="316332"/>
                        <a:pt x="163890" y="166255"/>
                      </a:cubicBezTo>
                      <a:lnTo>
                        <a:pt x="24397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6972EEA4-093B-4023-8BF9-6E7B60C6A615}"/>
                    </a:ext>
                  </a:extLst>
                </p:cNvPr>
                <p:cNvSpPr/>
                <p:nvPr/>
              </p:nvSpPr>
              <p:spPr>
                <a:xfrm>
                  <a:off x="3322819" y="2677493"/>
                  <a:ext cx="314694" cy="522946"/>
                </a:xfrm>
                <a:custGeom>
                  <a:avLst/>
                  <a:gdLst>
                    <a:gd name="connsiteX0" fmla="*/ 160304 w 314694"/>
                    <a:gd name="connsiteY0" fmla="*/ 0 h 522946"/>
                    <a:gd name="connsiteX1" fmla="*/ 314694 w 314694"/>
                    <a:gd name="connsiteY1" fmla="*/ 79312 h 522946"/>
                    <a:gd name="connsiteX2" fmla="*/ 268072 w 314694"/>
                    <a:gd name="connsiteY2" fmla="*/ 176094 h 522946"/>
                    <a:gd name="connsiteX3" fmla="*/ 181934 w 314694"/>
                    <a:gd name="connsiteY3" fmla="*/ 453582 h 522946"/>
                    <a:gd name="connsiteX4" fmla="*/ 171348 w 314694"/>
                    <a:gd name="connsiteY4" fmla="*/ 522946 h 522946"/>
                    <a:gd name="connsiteX5" fmla="*/ 0 w 314694"/>
                    <a:gd name="connsiteY5" fmla="*/ 495803 h 522946"/>
                    <a:gd name="connsiteX6" fmla="*/ 11785 w 314694"/>
                    <a:gd name="connsiteY6" fmla="*/ 418580 h 522946"/>
                    <a:gd name="connsiteX7" fmla="*/ 108042 w 314694"/>
                    <a:gd name="connsiteY7" fmla="*/ 108490 h 522946"/>
                    <a:gd name="connsiteX8" fmla="*/ 160304 w 314694"/>
                    <a:gd name="connsiteY8" fmla="*/ 0 h 5229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4694" h="522946">
                      <a:moveTo>
                        <a:pt x="160304" y="0"/>
                      </a:moveTo>
                      <a:lnTo>
                        <a:pt x="314694" y="79312"/>
                      </a:lnTo>
                      <a:lnTo>
                        <a:pt x="268072" y="176094"/>
                      </a:lnTo>
                      <a:cubicBezTo>
                        <a:pt x="230669" y="264524"/>
                        <a:pt x="201627" y="357350"/>
                        <a:pt x="181934" y="453582"/>
                      </a:cubicBezTo>
                      <a:lnTo>
                        <a:pt x="171348" y="522946"/>
                      </a:lnTo>
                      <a:lnTo>
                        <a:pt x="0" y="495803"/>
                      </a:lnTo>
                      <a:lnTo>
                        <a:pt x="11785" y="418580"/>
                      </a:lnTo>
                      <a:cubicBezTo>
                        <a:pt x="33791" y="311042"/>
                        <a:pt x="66245" y="207309"/>
                        <a:pt x="108042" y="108490"/>
                      </a:cubicBezTo>
                      <a:lnTo>
                        <a:pt x="16030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フリーフォーム: 図形 43">
                  <a:extLst>
                    <a:ext uri="{FF2B5EF4-FFF2-40B4-BE49-F238E27FC236}">
                      <a16:creationId xmlns:a16="http://schemas.microsoft.com/office/drawing/2014/main" id="{A5A3A65D-67F4-4461-A3F0-D040E352D091}"/>
                    </a:ext>
                  </a:extLst>
                </p:cNvPr>
                <p:cNvSpPr/>
                <p:nvPr/>
              </p:nvSpPr>
              <p:spPr>
                <a:xfrm>
                  <a:off x="7045310" y="2300406"/>
                  <a:ext cx="383367" cy="765202"/>
                </a:xfrm>
                <a:custGeom>
                  <a:avLst/>
                  <a:gdLst>
                    <a:gd name="connsiteX0" fmla="*/ 146142 w 383367"/>
                    <a:gd name="connsiteY0" fmla="*/ 0 h 765202"/>
                    <a:gd name="connsiteX1" fmla="*/ 219382 w 383367"/>
                    <a:gd name="connsiteY1" fmla="*/ 152037 h 765202"/>
                    <a:gd name="connsiteX2" fmla="*/ 365569 w 383367"/>
                    <a:gd name="connsiteY2" fmla="*/ 622973 h 765202"/>
                    <a:gd name="connsiteX3" fmla="*/ 383367 w 383367"/>
                    <a:gd name="connsiteY3" fmla="*/ 739587 h 765202"/>
                    <a:gd name="connsiteX4" fmla="*/ 221662 w 383367"/>
                    <a:gd name="connsiteY4" fmla="*/ 765202 h 765202"/>
                    <a:gd name="connsiteX5" fmla="*/ 204997 w 383367"/>
                    <a:gd name="connsiteY5" fmla="*/ 656006 h 765202"/>
                    <a:gd name="connsiteX6" fmla="*/ 68360 w 383367"/>
                    <a:gd name="connsiteY6" fmla="*/ 215835 h 765202"/>
                    <a:gd name="connsiteX7" fmla="*/ 0 w 383367"/>
                    <a:gd name="connsiteY7" fmla="*/ 73928 h 765202"/>
                    <a:gd name="connsiteX8" fmla="*/ 146142 w 383367"/>
                    <a:gd name="connsiteY8" fmla="*/ 0 h 7652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83367" h="765202">
                      <a:moveTo>
                        <a:pt x="146142" y="0"/>
                      </a:moveTo>
                      <a:lnTo>
                        <a:pt x="219382" y="152037"/>
                      </a:lnTo>
                      <a:cubicBezTo>
                        <a:pt x="282860" y="302114"/>
                        <a:pt x="332149" y="459654"/>
                        <a:pt x="365569" y="622973"/>
                      </a:cubicBezTo>
                      <a:lnTo>
                        <a:pt x="383367" y="739587"/>
                      </a:lnTo>
                      <a:lnTo>
                        <a:pt x="221662" y="765202"/>
                      </a:lnTo>
                      <a:lnTo>
                        <a:pt x="204997" y="656006"/>
                      </a:lnTo>
                      <a:cubicBezTo>
                        <a:pt x="173760" y="503355"/>
                        <a:pt x="127691" y="356108"/>
                        <a:pt x="68360" y="215835"/>
                      </a:cubicBezTo>
                      <a:lnTo>
                        <a:pt x="0" y="73928"/>
                      </a:lnTo>
                      <a:lnTo>
                        <a:pt x="14614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" name="フリーフォーム: 図形 44">
                  <a:extLst>
                    <a:ext uri="{FF2B5EF4-FFF2-40B4-BE49-F238E27FC236}">
                      <a16:creationId xmlns:a16="http://schemas.microsoft.com/office/drawing/2014/main" id="{7E856F2B-4FFA-454B-A76C-1DA85C51718C}"/>
                    </a:ext>
                  </a:extLst>
                </p:cNvPr>
                <p:cNvSpPr/>
                <p:nvPr/>
              </p:nvSpPr>
              <p:spPr>
                <a:xfrm>
                  <a:off x="6272554" y="2686909"/>
                  <a:ext cx="310722" cy="514148"/>
                </a:xfrm>
                <a:custGeom>
                  <a:avLst/>
                  <a:gdLst>
                    <a:gd name="connsiteX0" fmla="*/ 154859 w 310722"/>
                    <a:gd name="connsiteY0" fmla="*/ 0 h 514148"/>
                    <a:gd name="connsiteX1" fmla="*/ 202585 w 310722"/>
                    <a:gd name="connsiteY1" fmla="*/ 99074 h 514148"/>
                    <a:gd name="connsiteX2" fmla="*/ 298842 w 310722"/>
                    <a:gd name="connsiteY2" fmla="*/ 409164 h 514148"/>
                    <a:gd name="connsiteX3" fmla="*/ 310722 w 310722"/>
                    <a:gd name="connsiteY3" fmla="*/ 487004 h 514148"/>
                    <a:gd name="connsiteX4" fmla="*/ 139374 w 310722"/>
                    <a:gd name="connsiteY4" fmla="*/ 514148 h 514148"/>
                    <a:gd name="connsiteX5" fmla="*/ 128693 w 310722"/>
                    <a:gd name="connsiteY5" fmla="*/ 444166 h 514148"/>
                    <a:gd name="connsiteX6" fmla="*/ 42555 w 310722"/>
                    <a:gd name="connsiteY6" fmla="*/ 166678 h 514148"/>
                    <a:gd name="connsiteX7" fmla="*/ 0 w 310722"/>
                    <a:gd name="connsiteY7" fmla="*/ 78338 h 514148"/>
                    <a:gd name="connsiteX8" fmla="*/ 154859 w 310722"/>
                    <a:gd name="connsiteY8" fmla="*/ 0 h 514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0722" h="514148">
                      <a:moveTo>
                        <a:pt x="154859" y="0"/>
                      </a:moveTo>
                      <a:lnTo>
                        <a:pt x="202585" y="99074"/>
                      </a:lnTo>
                      <a:cubicBezTo>
                        <a:pt x="244382" y="197893"/>
                        <a:pt x="276837" y="301626"/>
                        <a:pt x="298842" y="409164"/>
                      </a:cubicBezTo>
                      <a:lnTo>
                        <a:pt x="310722" y="487004"/>
                      </a:lnTo>
                      <a:lnTo>
                        <a:pt x="139374" y="514148"/>
                      </a:lnTo>
                      <a:lnTo>
                        <a:pt x="128693" y="444166"/>
                      </a:lnTo>
                      <a:cubicBezTo>
                        <a:pt x="109001" y="347934"/>
                        <a:pt x="79958" y="255108"/>
                        <a:pt x="42555" y="166678"/>
                      </a:cubicBezTo>
                      <a:lnTo>
                        <a:pt x="0" y="78338"/>
                      </a:lnTo>
                      <a:lnTo>
                        <a:pt x="154859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フリーフォーム: 図形 45">
                  <a:extLst>
                    <a:ext uri="{FF2B5EF4-FFF2-40B4-BE49-F238E27FC236}">
                      <a16:creationId xmlns:a16="http://schemas.microsoft.com/office/drawing/2014/main" id="{3CAA2332-8A20-44A8-A37A-4BFF13A67ABE}"/>
                    </a:ext>
                  </a:extLst>
                </p:cNvPr>
                <p:cNvSpPr/>
                <p:nvPr/>
              </p:nvSpPr>
              <p:spPr>
                <a:xfrm>
                  <a:off x="4694704" y="4887438"/>
                  <a:ext cx="516409" cy="193520"/>
                </a:xfrm>
                <a:custGeom>
                  <a:avLst/>
                  <a:gdLst>
                    <a:gd name="connsiteX0" fmla="*/ 27143 w 516409"/>
                    <a:gd name="connsiteY0" fmla="*/ 0 h 193520"/>
                    <a:gd name="connsiteX1" fmla="*/ 107152 w 516409"/>
                    <a:gd name="connsiteY1" fmla="*/ 12210 h 193520"/>
                    <a:gd name="connsiteX2" fmla="*/ 258297 w 516409"/>
                    <a:gd name="connsiteY2" fmla="*/ 19842 h 193520"/>
                    <a:gd name="connsiteX3" fmla="*/ 409442 w 516409"/>
                    <a:gd name="connsiteY3" fmla="*/ 12210 h 193520"/>
                    <a:gd name="connsiteX4" fmla="*/ 489265 w 516409"/>
                    <a:gd name="connsiteY4" fmla="*/ 28 h 193520"/>
                    <a:gd name="connsiteX5" fmla="*/ 516409 w 516409"/>
                    <a:gd name="connsiteY5" fmla="*/ 171376 h 193520"/>
                    <a:gd name="connsiteX6" fmla="*/ 427200 w 516409"/>
                    <a:gd name="connsiteY6" fmla="*/ 184991 h 193520"/>
                    <a:gd name="connsiteX7" fmla="*/ 258297 w 516409"/>
                    <a:gd name="connsiteY7" fmla="*/ 193520 h 193520"/>
                    <a:gd name="connsiteX8" fmla="*/ 89394 w 516409"/>
                    <a:gd name="connsiteY8" fmla="*/ 184991 h 193520"/>
                    <a:gd name="connsiteX9" fmla="*/ 0 w 516409"/>
                    <a:gd name="connsiteY9" fmla="*/ 171348 h 193520"/>
                    <a:gd name="connsiteX10" fmla="*/ 27143 w 516409"/>
                    <a:gd name="connsiteY10" fmla="*/ 0 h 19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16409" h="193520">
                      <a:moveTo>
                        <a:pt x="27143" y="0"/>
                      </a:moveTo>
                      <a:lnTo>
                        <a:pt x="107152" y="12210"/>
                      </a:lnTo>
                      <a:cubicBezTo>
                        <a:pt x="156847" y="17257"/>
                        <a:pt x="207270" y="19842"/>
                        <a:pt x="258297" y="19842"/>
                      </a:cubicBezTo>
                      <a:cubicBezTo>
                        <a:pt x="309324" y="19842"/>
                        <a:pt x="359747" y="17257"/>
                        <a:pt x="409442" y="12210"/>
                      </a:cubicBezTo>
                      <a:lnTo>
                        <a:pt x="489265" y="28"/>
                      </a:lnTo>
                      <a:lnTo>
                        <a:pt x="516409" y="171376"/>
                      </a:lnTo>
                      <a:lnTo>
                        <a:pt x="427200" y="184991"/>
                      </a:lnTo>
                      <a:cubicBezTo>
                        <a:pt x="371666" y="190631"/>
                        <a:pt x="315319" y="193520"/>
                        <a:pt x="258297" y="193520"/>
                      </a:cubicBezTo>
                      <a:cubicBezTo>
                        <a:pt x="201275" y="193520"/>
                        <a:pt x="144928" y="190631"/>
                        <a:pt x="89394" y="184991"/>
                      </a:cubicBezTo>
                      <a:lnTo>
                        <a:pt x="0" y="171348"/>
                      </a:lnTo>
                      <a:lnTo>
                        <a:pt x="27143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フリーフォーム: 図形 46">
                  <a:extLst>
                    <a:ext uri="{FF2B5EF4-FFF2-40B4-BE49-F238E27FC236}">
                      <a16:creationId xmlns:a16="http://schemas.microsoft.com/office/drawing/2014/main" id="{711E3052-859C-46DA-A00A-B2FE2D5EDADA}"/>
                    </a:ext>
                  </a:extLst>
                </p:cNvPr>
                <p:cNvSpPr/>
                <p:nvPr/>
              </p:nvSpPr>
              <p:spPr>
                <a:xfrm>
                  <a:off x="4560783" y="5742481"/>
                  <a:ext cx="784251" cy="195368"/>
                </a:xfrm>
                <a:custGeom>
                  <a:avLst/>
                  <a:gdLst>
                    <a:gd name="connsiteX0" fmla="*/ 25616 w 784251"/>
                    <a:gd name="connsiteY0" fmla="*/ 0 h 195368"/>
                    <a:gd name="connsiteX1" fmla="*/ 152461 w 784251"/>
                    <a:gd name="connsiteY1" fmla="*/ 19359 h 195368"/>
                    <a:gd name="connsiteX2" fmla="*/ 392218 w 784251"/>
                    <a:gd name="connsiteY2" fmla="*/ 31466 h 195368"/>
                    <a:gd name="connsiteX3" fmla="*/ 631975 w 784251"/>
                    <a:gd name="connsiteY3" fmla="*/ 19359 h 195368"/>
                    <a:gd name="connsiteX4" fmla="*/ 758635 w 784251"/>
                    <a:gd name="connsiteY4" fmla="*/ 29 h 195368"/>
                    <a:gd name="connsiteX5" fmla="*/ 784251 w 784251"/>
                    <a:gd name="connsiteY5" fmla="*/ 161733 h 195368"/>
                    <a:gd name="connsiteX6" fmla="*/ 648733 w 784251"/>
                    <a:gd name="connsiteY6" fmla="*/ 182415 h 195368"/>
                    <a:gd name="connsiteX7" fmla="*/ 392218 w 784251"/>
                    <a:gd name="connsiteY7" fmla="*/ 195368 h 195368"/>
                    <a:gd name="connsiteX8" fmla="*/ 135703 w 784251"/>
                    <a:gd name="connsiteY8" fmla="*/ 182415 h 195368"/>
                    <a:gd name="connsiteX9" fmla="*/ 0 w 784251"/>
                    <a:gd name="connsiteY9" fmla="*/ 161704 h 195368"/>
                    <a:gd name="connsiteX10" fmla="*/ 25616 w 784251"/>
                    <a:gd name="connsiteY10" fmla="*/ 0 h 1953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84251" h="195368">
                      <a:moveTo>
                        <a:pt x="25616" y="0"/>
                      </a:moveTo>
                      <a:lnTo>
                        <a:pt x="152461" y="19359"/>
                      </a:lnTo>
                      <a:cubicBezTo>
                        <a:pt x="231291" y="27365"/>
                        <a:pt x="311276" y="31466"/>
                        <a:pt x="392218" y="31466"/>
                      </a:cubicBezTo>
                      <a:cubicBezTo>
                        <a:pt x="473161" y="31466"/>
                        <a:pt x="553145" y="27365"/>
                        <a:pt x="631975" y="19359"/>
                      </a:cubicBezTo>
                      <a:lnTo>
                        <a:pt x="758635" y="29"/>
                      </a:lnTo>
                      <a:lnTo>
                        <a:pt x="784251" y="161733"/>
                      </a:lnTo>
                      <a:lnTo>
                        <a:pt x="648733" y="182415"/>
                      </a:lnTo>
                      <a:cubicBezTo>
                        <a:pt x="564393" y="190981"/>
                        <a:pt x="478818" y="195368"/>
                        <a:pt x="392218" y="195368"/>
                      </a:cubicBezTo>
                      <a:cubicBezTo>
                        <a:pt x="305618" y="195368"/>
                        <a:pt x="220043" y="190981"/>
                        <a:pt x="135703" y="182415"/>
                      </a:cubicBezTo>
                      <a:lnTo>
                        <a:pt x="0" y="161704"/>
                      </a:lnTo>
                      <a:lnTo>
                        <a:pt x="25616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フリーフォーム: 図形 47">
                  <a:extLst>
                    <a:ext uri="{FF2B5EF4-FFF2-40B4-BE49-F238E27FC236}">
                      <a16:creationId xmlns:a16="http://schemas.microsoft.com/office/drawing/2014/main" id="{ACD38272-93AC-4DA4-8069-EBED2274A101}"/>
                    </a:ext>
                  </a:extLst>
                </p:cNvPr>
                <p:cNvSpPr/>
                <p:nvPr/>
              </p:nvSpPr>
              <p:spPr>
                <a:xfrm>
                  <a:off x="3784972" y="4474771"/>
                  <a:ext cx="499208" cy="425732"/>
                </a:xfrm>
                <a:custGeom>
                  <a:avLst/>
                  <a:gdLst>
                    <a:gd name="connsiteX0" fmla="*/ 123242 w 499208"/>
                    <a:gd name="connsiteY0" fmla="*/ 0 h 425732"/>
                    <a:gd name="connsiteX1" fmla="*/ 227705 w 499208"/>
                    <a:gd name="connsiteY1" fmla="*/ 94942 h 425732"/>
                    <a:gd name="connsiteX2" fmla="*/ 463392 w 499208"/>
                    <a:gd name="connsiteY2" fmla="*/ 254088 h 425732"/>
                    <a:gd name="connsiteX3" fmla="*/ 499208 w 499208"/>
                    <a:gd name="connsiteY3" fmla="*/ 271342 h 425732"/>
                    <a:gd name="connsiteX4" fmla="*/ 419897 w 499208"/>
                    <a:gd name="connsiteY4" fmla="*/ 425732 h 425732"/>
                    <a:gd name="connsiteX5" fmla="*/ 380607 w 499208"/>
                    <a:gd name="connsiteY5" fmla="*/ 406805 h 425732"/>
                    <a:gd name="connsiteX6" fmla="*/ 117229 w 499208"/>
                    <a:gd name="connsiteY6" fmla="*/ 228960 h 425732"/>
                    <a:gd name="connsiteX7" fmla="*/ 0 w 499208"/>
                    <a:gd name="connsiteY7" fmla="*/ 122415 h 425732"/>
                    <a:gd name="connsiteX8" fmla="*/ 123242 w 499208"/>
                    <a:gd name="connsiteY8" fmla="*/ 0 h 4257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99208" h="425732">
                      <a:moveTo>
                        <a:pt x="123242" y="0"/>
                      </a:moveTo>
                      <a:lnTo>
                        <a:pt x="227705" y="94942"/>
                      </a:lnTo>
                      <a:cubicBezTo>
                        <a:pt x="300715" y="155195"/>
                        <a:pt x="379607" y="208574"/>
                        <a:pt x="463392" y="254088"/>
                      </a:cubicBezTo>
                      <a:lnTo>
                        <a:pt x="499208" y="271342"/>
                      </a:lnTo>
                      <a:lnTo>
                        <a:pt x="419897" y="425732"/>
                      </a:lnTo>
                      <a:lnTo>
                        <a:pt x="380607" y="406805"/>
                      </a:lnTo>
                      <a:cubicBezTo>
                        <a:pt x="286978" y="355943"/>
                        <a:pt x="198817" y="296292"/>
                        <a:pt x="117229" y="228960"/>
                      </a:cubicBezTo>
                      <a:lnTo>
                        <a:pt x="0" y="122415"/>
                      </a:lnTo>
                      <a:lnTo>
                        <a:pt x="12324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EF0C3513-278E-4DE4-992C-83F44D58648A}"/>
                    </a:ext>
                  </a:extLst>
                </p:cNvPr>
                <p:cNvSpPr/>
                <p:nvPr/>
              </p:nvSpPr>
              <p:spPr>
                <a:xfrm>
                  <a:off x="3177109" y="5085482"/>
                  <a:ext cx="711303" cy="576746"/>
                </a:xfrm>
                <a:custGeom>
                  <a:avLst/>
                  <a:gdLst>
                    <a:gd name="connsiteX0" fmla="*/ 116268 w 711303"/>
                    <a:gd name="connsiteY0" fmla="*/ 0 h 576746"/>
                    <a:gd name="connsiteX1" fmla="*/ 117764 w 711303"/>
                    <a:gd name="connsiteY1" fmla="*/ 1646 h 576746"/>
                    <a:gd name="connsiteX2" fmla="*/ 658151 w 711303"/>
                    <a:gd name="connsiteY2" fmla="*/ 405442 h 576746"/>
                    <a:gd name="connsiteX3" fmla="*/ 711303 w 711303"/>
                    <a:gd name="connsiteY3" fmla="*/ 431047 h 576746"/>
                    <a:gd name="connsiteX4" fmla="*/ 636456 w 711303"/>
                    <a:gd name="connsiteY4" fmla="*/ 576746 h 576746"/>
                    <a:gd name="connsiteX5" fmla="*/ 580026 w 711303"/>
                    <a:gd name="connsiteY5" fmla="*/ 549562 h 576746"/>
                    <a:gd name="connsiteX6" fmla="*/ 1868 w 711303"/>
                    <a:gd name="connsiteY6" fmla="*/ 117542 h 576746"/>
                    <a:gd name="connsiteX7" fmla="*/ 0 w 711303"/>
                    <a:gd name="connsiteY7" fmla="*/ 115487 h 576746"/>
                    <a:gd name="connsiteX8" fmla="*/ 116268 w 711303"/>
                    <a:gd name="connsiteY8" fmla="*/ 0 h 5767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11303" h="576746">
                      <a:moveTo>
                        <a:pt x="116268" y="0"/>
                      </a:moveTo>
                      <a:lnTo>
                        <a:pt x="117764" y="1646"/>
                      </a:lnTo>
                      <a:cubicBezTo>
                        <a:pt x="276896" y="160778"/>
                        <a:pt x="458793" y="297145"/>
                        <a:pt x="658151" y="405442"/>
                      </a:cubicBezTo>
                      <a:lnTo>
                        <a:pt x="711303" y="431047"/>
                      </a:lnTo>
                      <a:lnTo>
                        <a:pt x="636456" y="576746"/>
                      </a:lnTo>
                      <a:lnTo>
                        <a:pt x="580026" y="549562"/>
                      </a:lnTo>
                      <a:cubicBezTo>
                        <a:pt x="366734" y="433695"/>
                        <a:pt x="172123" y="287797"/>
                        <a:pt x="1868" y="117542"/>
                      </a:cubicBezTo>
                      <a:lnTo>
                        <a:pt x="0" y="115487"/>
                      </a:lnTo>
                      <a:lnTo>
                        <a:pt x="11626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フリーフォーム: 図形 49">
                  <a:extLst>
                    <a:ext uri="{FF2B5EF4-FFF2-40B4-BE49-F238E27FC236}">
                      <a16:creationId xmlns:a16="http://schemas.microsoft.com/office/drawing/2014/main" id="{9DBD4E33-D8C8-4BAB-B9D6-B3699CF5AD3E}"/>
                    </a:ext>
                  </a:extLst>
                </p:cNvPr>
                <p:cNvSpPr/>
                <p:nvPr/>
              </p:nvSpPr>
              <p:spPr>
                <a:xfrm>
                  <a:off x="5618584" y="4478455"/>
                  <a:ext cx="497527" cy="424077"/>
                </a:xfrm>
                <a:custGeom>
                  <a:avLst/>
                  <a:gdLst>
                    <a:gd name="connsiteX0" fmla="*/ 375151 w 497527"/>
                    <a:gd name="connsiteY0" fmla="*/ 0 h 424077"/>
                    <a:gd name="connsiteX1" fmla="*/ 497527 w 497527"/>
                    <a:gd name="connsiteY1" fmla="*/ 123203 h 424077"/>
                    <a:gd name="connsiteX2" fmla="*/ 385216 w 497527"/>
                    <a:gd name="connsiteY2" fmla="*/ 225277 h 424077"/>
                    <a:gd name="connsiteX3" fmla="*/ 121838 w 497527"/>
                    <a:gd name="connsiteY3" fmla="*/ 403122 h 424077"/>
                    <a:gd name="connsiteX4" fmla="*/ 78338 w 497527"/>
                    <a:gd name="connsiteY4" fmla="*/ 424077 h 424077"/>
                    <a:gd name="connsiteX5" fmla="*/ 0 w 497527"/>
                    <a:gd name="connsiteY5" fmla="*/ 269218 h 424077"/>
                    <a:gd name="connsiteX6" fmla="*/ 39053 w 497527"/>
                    <a:gd name="connsiteY6" fmla="*/ 250405 h 424077"/>
                    <a:gd name="connsiteX7" fmla="*/ 274740 w 497527"/>
                    <a:gd name="connsiteY7" fmla="*/ 91259 h 424077"/>
                    <a:gd name="connsiteX8" fmla="*/ 375151 w 497527"/>
                    <a:gd name="connsiteY8" fmla="*/ 0 h 424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97527" h="424077">
                      <a:moveTo>
                        <a:pt x="375151" y="0"/>
                      </a:moveTo>
                      <a:lnTo>
                        <a:pt x="497527" y="123203"/>
                      </a:lnTo>
                      <a:lnTo>
                        <a:pt x="385216" y="225277"/>
                      </a:lnTo>
                      <a:cubicBezTo>
                        <a:pt x="303628" y="292609"/>
                        <a:pt x="215467" y="352260"/>
                        <a:pt x="121838" y="403122"/>
                      </a:cubicBezTo>
                      <a:lnTo>
                        <a:pt x="78338" y="424077"/>
                      </a:lnTo>
                      <a:lnTo>
                        <a:pt x="0" y="269218"/>
                      </a:lnTo>
                      <a:lnTo>
                        <a:pt x="39053" y="250405"/>
                      </a:lnTo>
                      <a:cubicBezTo>
                        <a:pt x="122838" y="204891"/>
                        <a:pt x="201731" y="151512"/>
                        <a:pt x="274740" y="91259"/>
                      </a:cubicBezTo>
                      <a:lnTo>
                        <a:pt x="375151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" name="フリーフォーム: 図形 50">
                  <a:extLst>
                    <a:ext uri="{FF2B5EF4-FFF2-40B4-BE49-F238E27FC236}">
                      <a16:creationId xmlns:a16="http://schemas.microsoft.com/office/drawing/2014/main" id="{A6CA4E24-1A32-41D3-A679-9434AF2D469E}"/>
                    </a:ext>
                  </a:extLst>
                </p:cNvPr>
                <p:cNvSpPr/>
                <p:nvPr/>
              </p:nvSpPr>
              <p:spPr>
                <a:xfrm>
                  <a:off x="6009497" y="5093245"/>
                  <a:ext cx="710389" cy="573324"/>
                </a:xfrm>
                <a:custGeom>
                  <a:avLst/>
                  <a:gdLst>
                    <a:gd name="connsiteX0" fmla="*/ 594902 w 710389"/>
                    <a:gd name="connsiteY0" fmla="*/ 0 h 573324"/>
                    <a:gd name="connsiteX1" fmla="*/ 710389 w 710389"/>
                    <a:gd name="connsiteY1" fmla="*/ 116268 h 573324"/>
                    <a:gd name="connsiteX2" fmla="*/ 539365 w 710389"/>
                    <a:gd name="connsiteY2" fmla="*/ 271705 h 573324"/>
                    <a:gd name="connsiteX3" fmla="*/ 139370 w 710389"/>
                    <a:gd name="connsiteY3" fmla="*/ 541799 h 573324"/>
                    <a:gd name="connsiteX4" fmla="*/ 73929 w 710389"/>
                    <a:gd name="connsiteY4" fmla="*/ 573324 h 573324"/>
                    <a:gd name="connsiteX5" fmla="*/ 0 w 710389"/>
                    <a:gd name="connsiteY5" fmla="*/ 427183 h 573324"/>
                    <a:gd name="connsiteX6" fmla="*/ 61245 w 710389"/>
                    <a:gd name="connsiteY6" fmla="*/ 397679 h 573324"/>
                    <a:gd name="connsiteX7" fmla="*/ 435108 w 710389"/>
                    <a:gd name="connsiteY7" fmla="*/ 145230 h 573324"/>
                    <a:gd name="connsiteX8" fmla="*/ 594902 w 710389"/>
                    <a:gd name="connsiteY8" fmla="*/ 0 h 5733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10389" h="573324">
                      <a:moveTo>
                        <a:pt x="594902" y="0"/>
                      </a:moveTo>
                      <a:lnTo>
                        <a:pt x="710389" y="116268"/>
                      </a:lnTo>
                      <a:lnTo>
                        <a:pt x="539365" y="271705"/>
                      </a:lnTo>
                      <a:cubicBezTo>
                        <a:pt x="415457" y="373963"/>
                        <a:pt x="281565" y="464555"/>
                        <a:pt x="139370" y="541799"/>
                      </a:cubicBezTo>
                      <a:lnTo>
                        <a:pt x="73929" y="573324"/>
                      </a:lnTo>
                      <a:lnTo>
                        <a:pt x="0" y="427183"/>
                      </a:lnTo>
                      <a:lnTo>
                        <a:pt x="61245" y="397679"/>
                      </a:lnTo>
                      <a:cubicBezTo>
                        <a:pt x="194150" y="325481"/>
                        <a:pt x="319295" y="240808"/>
                        <a:pt x="435108" y="145230"/>
                      </a:cubicBezTo>
                      <a:lnTo>
                        <a:pt x="59490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" name="フリーフォーム: 図形 51">
                  <a:extLst>
                    <a:ext uri="{FF2B5EF4-FFF2-40B4-BE49-F238E27FC236}">
                      <a16:creationId xmlns:a16="http://schemas.microsoft.com/office/drawing/2014/main" id="{38FC6F79-FB30-41FB-BDD0-D08636FACEAC}"/>
                    </a:ext>
                  </a:extLst>
                </p:cNvPr>
                <p:cNvSpPr/>
                <p:nvPr/>
              </p:nvSpPr>
              <p:spPr>
                <a:xfrm>
                  <a:off x="3323837" y="3664233"/>
                  <a:ext cx="313038" cy="513974"/>
                </a:xfrm>
                <a:custGeom>
                  <a:avLst/>
                  <a:gdLst>
                    <a:gd name="connsiteX0" fmla="*/ 171348 w 313038"/>
                    <a:gd name="connsiteY0" fmla="*/ 0 h 513974"/>
                    <a:gd name="connsiteX1" fmla="*/ 180916 w 313038"/>
                    <a:gd name="connsiteY1" fmla="*/ 62692 h 513974"/>
                    <a:gd name="connsiteX2" fmla="*/ 267054 w 313038"/>
                    <a:gd name="connsiteY2" fmla="*/ 340180 h 513974"/>
                    <a:gd name="connsiteX3" fmla="*/ 313038 w 313038"/>
                    <a:gd name="connsiteY3" fmla="*/ 435636 h 513974"/>
                    <a:gd name="connsiteX4" fmla="*/ 158179 w 313038"/>
                    <a:gd name="connsiteY4" fmla="*/ 513974 h 513974"/>
                    <a:gd name="connsiteX5" fmla="*/ 107024 w 313038"/>
                    <a:gd name="connsiteY5" fmla="*/ 407784 h 513974"/>
                    <a:gd name="connsiteX6" fmla="*/ 10767 w 313038"/>
                    <a:gd name="connsiteY6" fmla="*/ 97694 h 513974"/>
                    <a:gd name="connsiteX7" fmla="*/ 0 w 313038"/>
                    <a:gd name="connsiteY7" fmla="*/ 27143 h 513974"/>
                    <a:gd name="connsiteX8" fmla="*/ 171348 w 313038"/>
                    <a:gd name="connsiteY8" fmla="*/ 0 h 5139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3038" h="513974">
                      <a:moveTo>
                        <a:pt x="171348" y="0"/>
                      </a:moveTo>
                      <a:lnTo>
                        <a:pt x="180916" y="62692"/>
                      </a:lnTo>
                      <a:cubicBezTo>
                        <a:pt x="200609" y="158924"/>
                        <a:pt x="229651" y="251751"/>
                        <a:pt x="267054" y="340180"/>
                      </a:cubicBezTo>
                      <a:lnTo>
                        <a:pt x="313038" y="435636"/>
                      </a:lnTo>
                      <a:lnTo>
                        <a:pt x="158179" y="513974"/>
                      </a:lnTo>
                      <a:lnTo>
                        <a:pt x="107024" y="407784"/>
                      </a:lnTo>
                      <a:cubicBezTo>
                        <a:pt x="65227" y="308965"/>
                        <a:pt x="32773" y="205233"/>
                        <a:pt x="10767" y="97694"/>
                      </a:cubicBezTo>
                      <a:lnTo>
                        <a:pt x="0" y="27143"/>
                      </a:lnTo>
                      <a:lnTo>
                        <a:pt x="17134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8C7E1BBE-6633-42C7-BC3A-D7986BBA93B7}"/>
                    </a:ext>
                  </a:extLst>
                </p:cNvPr>
                <p:cNvSpPr/>
                <p:nvPr/>
              </p:nvSpPr>
              <p:spPr>
                <a:xfrm>
                  <a:off x="2478437" y="3799681"/>
                  <a:ext cx="385682" cy="765030"/>
                </a:xfrm>
                <a:custGeom>
                  <a:avLst/>
                  <a:gdLst>
                    <a:gd name="connsiteX0" fmla="*/ 161704 w 385682"/>
                    <a:gd name="connsiteY0" fmla="*/ 0 h 765030"/>
                    <a:gd name="connsiteX1" fmla="*/ 177257 w 385682"/>
                    <a:gd name="connsiteY1" fmla="*/ 101907 h 765030"/>
                    <a:gd name="connsiteX2" fmla="*/ 313894 w 385682"/>
                    <a:gd name="connsiteY2" fmla="*/ 542078 h 765030"/>
                    <a:gd name="connsiteX3" fmla="*/ 385682 w 385682"/>
                    <a:gd name="connsiteY3" fmla="*/ 691101 h 765030"/>
                    <a:gd name="connsiteX4" fmla="*/ 239541 w 385682"/>
                    <a:gd name="connsiteY4" fmla="*/ 765030 h 765030"/>
                    <a:gd name="connsiteX5" fmla="*/ 162872 w 385682"/>
                    <a:gd name="connsiteY5" fmla="*/ 605876 h 765030"/>
                    <a:gd name="connsiteX6" fmla="*/ 16685 w 385682"/>
                    <a:gd name="connsiteY6" fmla="*/ 134940 h 765030"/>
                    <a:gd name="connsiteX7" fmla="*/ 0 w 385682"/>
                    <a:gd name="connsiteY7" fmla="*/ 25616 h 765030"/>
                    <a:gd name="connsiteX8" fmla="*/ 161704 w 385682"/>
                    <a:gd name="connsiteY8" fmla="*/ 0 h 765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85682" h="765030">
                      <a:moveTo>
                        <a:pt x="161704" y="0"/>
                      </a:moveTo>
                      <a:lnTo>
                        <a:pt x="177257" y="101907"/>
                      </a:lnTo>
                      <a:cubicBezTo>
                        <a:pt x="208494" y="254558"/>
                        <a:pt x="254563" y="401805"/>
                        <a:pt x="313894" y="542078"/>
                      </a:cubicBezTo>
                      <a:lnTo>
                        <a:pt x="385682" y="691101"/>
                      </a:lnTo>
                      <a:lnTo>
                        <a:pt x="239541" y="765030"/>
                      </a:lnTo>
                      <a:lnTo>
                        <a:pt x="162872" y="605876"/>
                      </a:lnTo>
                      <a:cubicBezTo>
                        <a:pt x="99395" y="455799"/>
                        <a:pt x="50105" y="298260"/>
                        <a:pt x="16685" y="134940"/>
                      </a:cubicBezTo>
                      <a:lnTo>
                        <a:pt x="0" y="25616"/>
                      </a:lnTo>
                      <a:lnTo>
                        <a:pt x="161704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フリーフォーム: 図形 53">
                  <a:extLst>
                    <a:ext uri="{FF2B5EF4-FFF2-40B4-BE49-F238E27FC236}">
                      <a16:creationId xmlns:a16="http://schemas.microsoft.com/office/drawing/2014/main" id="{1668474A-B14A-458C-B3BD-4283D01AE4AC}"/>
                    </a:ext>
                  </a:extLst>
                </p:cNvPr>
                <p:cNvSpPr/>
                <p:nvPr/>
              </p:nvSpPr>
              <p:spPr>
                <a:xfrm>
                  <a:off x="6266207" y="3663620"/>
                  <a:ext cx="316050" cy="521621"/>
                </a:xfrm>
                <a:custGeom>
                  <a:avLst/>
                  <a:gdLst>
                    <a:gd name="connsiteX0" fmla="*/ 144702 w 316050"/>
                    <a:gd name="connsiteY0" fmla="*/ 0 h 521621"/>
                    <a:gd name="connsiteX1" fmla="*/ 316050 w 316050"/>
                    <a:gd name="connsiteY1" fmla="*/ 27144 h 521621"/>
                    <a:gd name="connsiteX2" fmla="*/ 305189 w 316050"/>
                    <a:gd name="connsiteY2" fmla="*/ 98308 h 521621"/>
                    <a:gd name="connsiteX3" fmla="*/ 208932 w 316050"/>
                    <a:gd name="connsiteY3" fmla="*/ 408398 h 521621"/>
                    <a:gd name="connsiteX4" fmla="*/ 154390 w 316050"/>
                    <a:gd name="connsiteY4" fmla="*/ 521621 h 521621"/>
                    <a:gd name="connsiteX5" fmla="*/ 0 w 316050"/>
                    <a:gd name="connsiteY5" fmla="*/ 442309 h 521621"/>
                    <a:gd name="connsiteX6" fmla="*/ 48902 w 316050"/>
                    <a:gd name="connsiteY6" fmla="*/ 340794 h 521621"/>
                    <a:gd name="connsiteX7" fmla="*/ 135040 w 316050"/>
                    <a:gd name="connsiteY7" fmla="*/ 63306 h 521621"/>
                    <a:gd name="connsiteX8" fmla="*/ 144702 w 316050"/>
                    <a:gd name="connsiteY8" fmla="*/ 0 h 5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6050" h="521621">
                      <a:moveTo>
                        <a:pt x="144702" y="0"/>
                      </a:moveTo>
                      <a:lnTo>
                        <a:pt x="316050" y="27144"/>
                      </a:lnTo>
                      <a:lnTo>
                        <a:pt x="305189" y="98308"/>
                      </a:lnTo>
                      <a:cubicBezTo>
                        <a:pt x="283184" y="205847"/>
                        <a:pt x="250729" y="309579"/>
                        <a:pt x="208932" y="408398"/>
                      </a:cubicBezTo>
                      <a:lnTo>
                        <a:pt x="154390" y="521621"/>
                      </a:lnTo>
                      <a:lnTo>
                        <a:pt x="0" y="442309"/>
                      </a:lnTo>
                      <a:lnTo>
                        <a:pt x="48902" y="340794"/>
                      </a:lnTo>
                      <a:cubicBezTo>
                        <a:pt x="86305" y="252365"/>
                        <a:pt x="115348" y="159538"/>
                        <a:pt x="135040" y="63306"/>
                      </a:cubicBezTo>
                      <a:lnTo>
                        <a:pt x="14470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フリーフォーム: 図形 54">
                  <a:extLst>
                    <a:ext uri="{FF2B5EF4-FFF2-40B4-BE49-F238E27FC236}">
                      <a16:creationId xmlns:a16="http://schemas.microsoft.com/office/drawing/2014/main" id="{31AB5712-311E-4F66-A9F3-74DA283B73C2}"/>
                    </a:ext>
                  </a:extLst>
                </p:cNvPr>
                <p:cNvSpPr/>
                <p:nvPr/>
              </p:nvSpPr>
              <p:spPr>
                <a:xfrm>
                  <a:off x="7036623" y="3799069"/>
                  <a:ext cx="391034" cy="777477"/>
                </a:xfrm>
                <a:custGeom>
                  <a:avLst/>
                  <a:gdLst>
                    <a:gd name="connsiteX0" fmla="*/ 229330 w 391034"/>
                    <a:gd name="connsiteY0" fmla="*/ 0 h 777477"/>
                    <a:gd name="connsiteX1" fmla="*/ 391034 w 391034"/>
                    <a:gd name="connsiteY1" fmla="*/ 25615 h 777477"/>
                    <a:gd name="connsiteX2" fmla="*/ 374255 w 391034"/>
                    <a:gd name="connsiteY2" fmla="*/ 135553 h 777477"/>
                    <a:gd name="connsiteX3" fmla="*/ 228068 w 391034"/>
                    <a:gd name="connsiteY3" fmla="*/ 606489 h 777477"/>
                    <a:gd name="connsiteX4" fmla="*/ 145699 w 391034"/>
                    <a:gd name="connsiteY4" fmla="*/ 777477 h 777477"/>
                    <a:gd name="connsiteX5" fmla="*/ 0 w 391034"/>
                    <a:gd name="connsiteY5" fmla="*/ 702630 h 777477"/>
                    <a:gd name="connsiteX6" fmla="*/ 77046 w 391034"/>
                    <a:gd name="connsiteY6" fmla="*/ 542691 h 777477"/>
                    <a:gd name="connsiteX7" fmla="*/ 213683 w 391034"/>
                    <a:gd name="connsiteY7" fmla="*/ 102520 h 777477"/>
                    <a:gd name="connsiteX8" fmla="*/ 229330 w 391034"/>
                    <a:gd name="connsiteY8" fmla="*/ 0 h 7774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91034" h="777477">
                      <a:moveTo>
                        <a:pt x="229330" y="0"/>
                      </a:moveTo>
                      <a:lnTo>
                        <a:pt x="391034" y="25615"/>
                      </a:lnTo>
                      <a:lnTo>
                        <a:pt x="374255" y="135553"/>
                      </a:lnTo>
                      <a:cubicBezTo>
                        <a:pt x="340835" y="298873"/>
                        <a:pt x="291546" y="456412"/>
                        <a:pt x="228068" y="606489"/>
                      </a:cubicBezTo>
                      <a:lnTo>
                        <a:pt x="145699" y="777477"/>
                      </a:lnTo>
                      <a:lnTo>
                        <a:pt x="0" y="702630"/>
                      </a:lnTo>
                      <a:lnTo>
                        <a:pt x="77046" y="542691"/>
                      </a:lnTo>
                      <a:cubicBezTo>
                        <a:pt x="136377" y="402418"/>
                        <a:pt x="182446" y="255171"/>
                        <a:pt x="213683" y="102520"/>
                      </a:cubicBezTo>
                      <a:lnTo>
                        <a:pt x="22933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楕円 55">
                  <a:extLst>
                    <a:ext uri="{FF2B5EF4-FFF2-40B4-BE49-F238E27FC236}">
                      <a16:creationId xmlns:a16="http://schemas.microsoft.com/office/drawing/2014/main" id="{9088C839-822B-4840-B67C-E26599782ED2}"/>
                    </a:ext>
                  </a:extLst>
                </p:cNvPr>
                <p:cNvSpPr/>
                <p:nvPr/>
              </p:nvSpPr>
              <p:spPr>
                <a:xfrm>
                  <a:off x="4823850" y="3299655"/>
                  <a:ext cx="258690" cy="258690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4A7B0C45-A72F-4BE5-B26A-86C7677535CB}"/>
                </a:ext>
              </a:extLst>
            </p:cNvPr>
            <p:cNvGrpSpPr/>
            <p:nvPr/>
          </p:nvGrpSpPr>
          <p:grpSpPr>
            <a:xfrm>
              <a:off x="2014812" y="3183535"/>
              <a:ext cx="3185784" cy="3144645"/>
              <a:chOff x="2014812" y="3183535"/>
              <a:chExt cx="3185784" cy="3144645"/>
            </a:xfrm>
          </p:grpSpPr>
          <p:sp>
            <p:nvSpPr>
              <p:cNvPr id="11" name="テキスト ボックス 10">
                <a:extLst>
                  <a:ext uri="{FF2B5EF4-FFF2-40B4-BE49-F238E27FC236}">
                    <a16:creationId xmlns:a16="http://schemas.microsoft.com/office/drawing/2014/main" id="{66064A58-A226-433E-A8A7-5E9315A46E79}"/>
                  </a:ext>
                </a:extLst>
              </p:cNvPr>
              <p:cNvSpPr txBox="1"/>
              <p:nvPr/>
            </p:nvSpPr>
            <p:spPr>
              <a:xfrm>
                <a:off x="3523266" y="3183535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20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2" name="テキスト ボックス 11">
                <a:extLst>
                  <a:ext uri="{FF2B5EF4-FFF2-40B4-BE49-F238E27FC236}">
                    <a16:creationId xmlns:a16="http://schemas.microsoft.com/office/drawing/2014/main" id="{E99FF730-F2CE-4A7F-8731-A61080664702}"/>
                  </a:ext>
                </a:extLst>
              </p:cNvPr>
              <p:cNvSpPr txBox="1"/>
              <p:nvPr/>
            </p:nvSpPr>
            <p:spPr>
              <a:xfrm>
                <a:off x="3567417" y="618309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3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3" name="テキスト ボックス 12">
                <a:extLst>
                  <a:ext uri="{FF2B5EF4-FFF2-40B4-BE49-F238E27FC236}">
                    <a16:creationId xmlns:a16="http://schemas.microsoft.com/office/drawing/2014/main" id="{1D00ADD7-73A7-4869-A63A-DE978A81204E}"/>
                  </a:ext>
                </a:extLst>
              </p:cNvPr>
              <p:cNvSpPr txBox="1"/>
              <p:nvPr/>
            </p:nvSpPr>
            <p:spPr>
              <a:xfrm>
                <a:off x="4044131" y="3248482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4" name="テキスト ボックス 13">
                <a:extLst>
                  <a:ext uri="{FF2B5EF4-FFF2-40B4-BE49-F238E27FC236}">
                    <a16:creationId xmlns:a16="http://schemas.microsoft.com/office/drawing/2014/main" id="{020C6E81-C3D6-4A56-97DF-D149D95D494A}"/>
                  </a:ext>
                </a:extLst>
              </p:cNvPr>
              <p:cNvSpPr txBox="1"/>
              <p:nvPr/>
            </p:nvSpPr>
            <p:spPr>
              <a:xfrm>
                <a:off x="4432160" y="3471261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18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5" name="テキスト ボックス 14">
                <a:extLst>
                  <a:ext uri="{FF2B5EF4-FFF2-40B4-BE49-F238E27FC236}">
                    <a16:creationId xmlns:a16="http://schemas.microsoft.com/office/drawing/2014/main" id="{CE2E94F6-1238-4C29-A056-6E2A8E0CA2A0}"/>
                  </a:ext>
                </a:extLst>
              </p:cNvPr>
              <p:cNvSpPr txBox="1"/>
              <p:nvPr/>
            </p:nvSpPr>
            <p:spPr>
              <a:xfrm>
                <a:off x="4965517" y="5142769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6" name="テキスト ボックス 15">
                <a:extLst>
                  <a:ext uri="{FF2B5EF4-FFF2-40B4-BE49-F238E27FC236}">
                    <a16:creationId xmlns:a16="http://schemas.microsoft.com/office/drawing/2014/main" id="{133E2845-93DC-4FEA-8A36-651FB5BC3A56}"/>
                  </a:ext>
                </a:extLst>
              </p:cNvPr>
              <p:cNvSpPr txBox="1"/>
              <p:nvPr/>
            </p:nvSpPr>
            <p:spPr>
              <a:xfrm>
                <a:off x="4754771" y="5560047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15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7" name="テキスト ボックス 16">
                <a:extLst>
                  <a:ext uri="{FF2B5EF4-FFF2-40B4-BE49-F238E27FC236}">
                    <a16:creationId xmlns:a16="http://schemas.microsoft.com/office/drawing/2014/main" id="{F0E98647-FE78-4EB6-8B74-71641B7753E9}"/>
                  </a:ext>
                </a:extLst>
              </p:cNvPr>
              <p:cNvSpPr txBox="1"/>
              <p:nvPr/>
            </p:nvSpPr>
            <p:spPr>
              <a:xfrm>
                <a:off x="3116420" y="324107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5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8" name="テキスト ボックス 17">
                <a:extLst>
                  <a:ext uri="{FF2B5EF4-FFF2-40B4-BE49-F238E27FC236}">
                    <a16:creationId xmlns:a16="http://schemas.microsoft.com/office/drawing/2014/main" id="{78DD31B8-83D9-4567-9CB5-BA1BC2EF978F}"/>
                  </a:ext>
                </a:extLst>
              </p:cNvPr>
              <p:cNvSpPr txBox="1"/>
              <p:nvPr/>
            </p:nvSpPr>
            <p:spPr>
              <a:xfrm>
                <a:off x="2349303" y="378901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9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9" name="テキスト ボックス 18">
                <a:extLst>
                  <a:ext uri="{FF2B5EF4-FFF2-40B4-BE49-F238E27FC236}">
                    <a16:creationId xmlns:a16="http://schemas.microsoft.com/office/drawing/2014/main" id="{691B1F6C-A536-4D41-BC2A-69CCD6203AD9}"/>
                  </a:ext>
                </a:extLst>
              </p:cNvPr>
              <p:cNvSpPr txBox="1"/>
              <p:nvPr/>
            </p:nvSpPr>
            <p:spPr>
              <a:xfrm>
                <a:off x="2125911" y="5142008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8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0" name="テキスト ボックス 19">
                <a:extLst>
                  <a:ext uri="{FF2B5EF4-FFF2-40B4-BE49-F238E27FC236}">
                    <a16:creationId xmlns:a16="http://schemas.microsoft.com/office/drawing/2014/main" id="{5CDEEDEF-56CA-456A-86A9-370F6C480A4B}"/>
                  </a:ext>
                </a:extLst>
              </p:cNvPr>
              <p:cNvSpPr txBox="1"/>
              <p:nvPr/>
            </p:nvSpPr>
            <p:spPr>
              <a:xfrm>
                <a:off x="2673852" y="589226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7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1" name="テキスト ボックス 20">
                <a:extLst>
                  <a:ext uri="{FF2B5EF4-FFF2-40B4-BE49-F238E27FC236}">
                    <a16:creationId xmlns:a16="http://schemas.microsoft.com/office/drawing/2014/main" id="{9D7B66DE-FE0B-465B-AABE-5C0C2D622C80}"/>
                  </a:ext>
                </a:extLst>
              </p:cNvPr>
              <p:cNvSpPr txBox="1"/>
              <p:nvPr/>
            </p:nvSpPr>
            <p:spPr>
              <a:xfrm>
                <a:off x="4469412" y="5896480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2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2" name="テキスト ボックス 21">
                <a:extLst>
                  <a:ext uri="{FF2B5EF4-FFF2-40B4-BE49-F238E27FC236}">
                    <a16:creationId xmlns:a16="http://schemas.microsoft.com/office/drawing/2014/main" id="{EA0354F4-BFD2-47EE-B681-18A4270816DE}"/>
                  </a:ext>
                </a:extLst>
              </p:cNvPr>
              <p:cNvSpPr txBox="1"/>
              <p:nvPr/>
            </p:nvSpPr>
            <p:spPr>
              <a:xfrm>
                <a:off x="5084792" y="4682580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6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3" name="テキスト ボックス 22">
                <a:extLst>
                  <a:ext uri="{FF2B5EF4-FFF2-40B4-BE49-F238E27FC236}">
                    <a16:creationId xmlns:a16="http://schemas.microsoft.com/office/drawing/2014/main" id="{8EE1D451-B021-41A6-9B55-DF3A2CA97A82}"/>
                  </a:ext>
                </a:extLst>
              </p:cNvPr>
              <p:cNvSpPr txBox="1"/>
              <p:nvPr/>
            </p:nvSpPr>
            <p:spPr>
              <a:xfrm>
                <a:off x="4802392" y="3797445"/>
                <a:ext cx="115804" cy="14508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4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4" name="テキスト ボックス 23">
                <a:extLst>
                  <a:ext uri="{FF2B5EF4-FFF2-40B4-BE49-F238E27FC236}">
                    <a16:creationId xmlns:a16="http://schemas.microsoft.com/office/drawing/2014/main" id="{3EC5E323-D5E0-4A88-879D-E35E517EE9CF}"/>
                  </a:ext>
                </a:extLst>
              </p:cNvPr>
              <p:cNvSpPr txBox="1"/>
              <p:nvPr/>
            </p:nvSpPr>
            <p:spPr>
              <a:xfrm>
                <a:off x="4961302" y="4219700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13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" name="テキスト ボックス 24">
                <a:extLst>
                  <a:ext uri="{FF2B5EF4-FFF2-40B4-BE49-F238E27FC236}">
                    <a16:creationId xmlns:a16="http://schemas.microsoft.com/office/drawing/2014/main" id="{F925B810-B964-46BC-A1DF-8B322D690B8C}"/>
                  </a:ext>
                </a:extLst>
              </p:cNvPr>
              <p:cNvSpPr txBox="1"/>
              <p:nvPr/>
            </p:nvSpPr>
            <p:spPr>
              <a:xfrm>
                <a:off x="3030864" y="6112203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19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" name="テキスト ボックス 25">
                <a:extLst>
                  <a:ext uri="{FF2B5EF4-FFF2-40B4-BE49-F238E27FC236}">
                    <a16:creationId xmlns:a16="http://schemas.microsoft.com/office/drawing/2014/main" id="{216107A0-C99A-4517-B2DF-7C7FF830DB4F}"/>
                  </a:ext>
                </a:extLst>
              </p:cNvPr>
              <p:cNvSpPr txBox="1"/>
              <p:nvPr/>
            </p:nvSpPr>
            <p:spPr>
              <a:xfrm>
                <a:off x="4017158" y="6112203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17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7" name="テキスト ボックス 26">
                <a:extLst>
                  <a:ext uri="{FF2B5EF4-FFF2-40B4-BE49-F238E27FC236}">
                    <a16:creationId xmlns:a16="http://schemas.microsoft.com/office/drawing/2014/main" id="{2CD74807-EAC9-4171-973D-B09F5BE1F5ED}"/>
                  </a:ext>
                </a:extLst>
              </p:cNvPr>
              <p:cNvSpPr txBox="1"/>
              <p:nvPr/>
            </p:nvSpPr>
            <p:spPr>
              <a:xfrm>
                <a:off x="2292997" y="5550263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16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8" name="テキスト ボックス 27">
                <a:extLst>
                  <a:ext uri="{FF2B5EF4-FFF2-40B4-BE49-F238E27FC236}">
                    <a16:creationId xmlns:a16="http://schemas.microsoft.com/office/drawing/2014/main" id="{BEADC067-6D83-45F3-90EB-C0651B168ADF}"/>
                  </a:ext>
                </a:extLst>
              </p:cNvPr>
              <p:cNvSpPr txBox="1"/>
              <p:nvPr/>
            </p:nvSpPr>
            <p:spPr>
              <a:xfrm>
                <a:off x="2651266" y="3455444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12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" name="テキスト ボックス 28">
                <a:extLst>
                  <a:ext uri="{FF2B5EF4-FFF2-40B4-BE49-F238E27FC236}">
                    <a16:creationId xmlns:a16="http://schemas.microsoft.com/office/drawing/2014/main" id="{99DFE380-4E54-4240-B56E-7678DDDA1C38}"/>
                  </a:ext>
                </a:extLst>
              </p:cNvPr>
              <p:cNvSpPr txBox="1"/>
              <p:nvPr/>
            </p:nvSpPr>
            <p:spPr>
              <a:xfrm>
                <a:off x="2078830" y="4214131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14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0" name="テキスト ボックス 29">
                <a:extLst>
                  <a:ext uri="{FF2B5EF4-FFF2-40B4-BE49-F238E27FC236}">
                    <a16:creationId xmlns:a16="http://schemas.microsoft.com/office/drawing/2014/main" id="{93D5450B-E83D-430A-9D86-9827E38CB2D5}"/>
                  </a:ext>
                </a:extLst>
              </p:cNvPr>
              <p:cNvSpPr txBox="1"/>
              <p:nvPr/>
            </p:nvSpPr>
            <p:spPr>
              <a:xfrm>
                <a:off x="2014812" y="4686203"/>
                <a:ext cx="204107" cy="14508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en-US" altLang="ja-JP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11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C860A6E0-6AB1-406F-A1A8-570415CB828A}"/>
              </a:ext>
            </a:extLst>
          </p:cNvPr>
          <p:cNvGrpSpPr/>
          <p:nvPr/>
        </p:nvGrpSpPr>
        <p:grpSpPr>
          <a:xfrm>
            <a:off x="5988982" y="3111500"/>
            <a:ext cx="667996" cy="609778"/>
            <a:chOff x="7063852" y="4622850"/>
            <a:chExt cx="422798" cy="385950"/>
          </a:xfrm>
        </p:grpSpPr>
        <p:sp>
          <p:nvSpPr>
            <p:cNvPr id="125" name="楕円 124">
              <a:extLst>
                <a:ext uri="{FF2B5EF4-FFF2-40B4-BE49-F238E27FC236}">
                  <a16:creationId xmlns:a16="http://schemas.microsoft.com/office/drawing/2014/main" id="{02E6C074-0B07-4885-9188-8E1175B7CAA4}"/>
                </a:ext>
              </a:extLst>
            </p:cNvPr>
            <p:cNvSpPr/>
            <p:nvPr/>
          </p:nvSpPr>
          <p:spPr>
            <a:xfrm>
              <a:off x="7063852" y="4743907"/>
              <a:ext cx="175012" cy="143835"/>
            </a:xfrm>
            <a:prstGeom prst="ellipse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AEEF3564-5002-4A31-A149-D4323E41CF91}"/>
                </a:ext>
              </a:extLst>
            </p:cNvPr>
            <p:cNvSpPr/>
            <p:nvPr/>
          </p:nvSpPr>
          <p:spPr>
            <a:xfrm rot="16200000">
              <a:off x="7123447" y="4629890"/>
              <a:ext cx="189091" cy="175012"/>
            </a:xfrm>
            <a:custGeom>
              <a:avLst/>
              <a:gdLst>
                <a:gd name="connsiteX0" fmla="*/ 189091 w 189091"/>
                <a:gd name="connsiteY0" fmla="*/ 87506 h 175012"/>
                <a:gd name="connsiteX1" fmla="*/ 189091 w 189091"/>
                <a:gd name="connsiteY1" fmla="*/ 145219 h 175012"/>
                <a:gd name="connsiteX2" fmla="*/ 139773 w 189091"/>
                <a:gd name="connsiteY2" fmla="*/ 175012 h 175012"/>
                <a:gd name="connsiteX3" fmla="*/ 0 w 189091"/>
                <a:gd name="connsiteY3" fmla="*/ 175012 h 175012"/>
                <a:gd name="connsiteX4" fmla="*/ 0 w 189091"/>
                <a:gd name="connsiteY4" fmla="*/ 51586 h 175012"/>
                <a:gd name="connsiteX5" fmla="*/ 1693 w 189091"/>
                <a:gd name="connsiteY5" fmla="*/ 0 h 175012"/>
                <a:gd name="connsiteX6" fmla="*/ 44236 w 189091"/>
                <a:gd name="connsiteY6" fmla="*/ 0 h 175012"/>
                <a:gd name="connsiteX7" fmla="*/ 189091 w 189091"/>
                <a:gd name="connsiteY7" fmla="*/ 87506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89091" h="175012">
                  <a:moveTo>
                    <a:pt x="189091" y="87506"/>
                  </a:moveTo>
                  <a:cubicBezTo>
                    <a:pt x="189091" y="106744"/>
                    <a:pt x="189091" y="125982"/>
                    <a:pt x="189091" y="145219"/>
                  </a:cubicBezTo>
                  <a:cubicBezTo>
                    <a:pt x="189091" y="161673"/>
                    <a:pt x="167011" y="175012"/>
                    <a:pt x="139773" y="175012"/>
                  </a:cubicBezTo>
                  <a:lnTo>
                    <a:pt x="0" y="175012"/>
                  </a:lnTo>
                  <a:lnTo>
                    <a:pt x="0" y="51586"/>
                  </a:lnTo>
                  <a:lnTo>
                    <a:pt x="1693" y="0"/>
                  </a:lnTo>
                  <a:lnTo>
                    <a:pt x="44236" y="0"/>
                  </a:lnTo>
                  <a:cubicBezTo>
                    <a:pt x="124237" y="0"/>
                    <a:pt x="189091" y="39178"/>
                    <a:pt x="189091" y="87506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78953F5C-4BE5-4625-8B42-D6A1425ED7BD}"/>
                </a:ext>
              </a:extLst>
            </p:cNvPr>
            <p:cNvSpPr/>
            <p:nvPr/>
          </p:nvSpPr>
          <p:spPr>
            <a:xfrm rot="16200000">
              <a:off x="7118716" y="4822018"/>
              <a:ext cx="198552" cy="175012"/>
            </a:xfrm>
            <a:custGeom>
              <a:avLst/>
              <a:gdLst>
                <a:gd name="connsiteX0" fmla="*/ 198552 w 198552"/>
                <a:gd name="connsiteY0" fmla="*/ 0 h 175012"/>
                <a:gd name="connsiteX1" fmla="*/ 196859 w 198552"/>
                <a:gd name="connsiteY1" fmla="*/ 51586 h 175012"/>
                <a:gd name="connsiteX2" fmla="*/ 196859 w 198552"/>
                <a:gd name="connsiteY2" fmla="*/ 175012 h 175012"/>
                <a:gd name="connsiteX3" fmla="*/ 49319 w 198552"/>
                <a:gd name="connsiteY3" fmla="*/ 175012 h 175012"/>
                <a:gd name="connsiteX4" fmla="*/ 0 w 198552"/>
                <a:gd name="connsiteY4" fmla="*/ 145219 h 175012"/>
                <a:gd name="connsiteX5" fmla="*/ 0 w 198552"/>
                <a:gd name="connsiteY5" fmla="*/ 87506 h 175012"/>
                <a:gd name="connsiteX6" fmla="*/ 144856 w 198552"/>
                <a:gd name="connsiteY6" fmla="*/ 0 h 175012"/>
                <a:gd name="connsiteX7" fmla="*/ 198552 w 198552"/>
                <a:gd name="connsiteY7" fmla="*/ 0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8552" h="175012">
                  <a:moveTo>
                    <a:pt x="198552" y="0"/>
                  </a:moveTo>
                  <a:lnTo>
                    <a:pt x="196859" y="51586"/>
                  </a:lnTo>
                  <a:lnTo>
                    <a:pt x="196859" y="175012"/>
                  </a:lnTo>
                  <a:lnTo>
                    <a:pt x="49319" y="175012"/>
                  </a:lnTo>
                  <a:cubicBezTo>
                    <a:pt x="22081" y="175012"/>
                    <a:pt x="0" y="161673"/>
                    <a:pt x="0" y="145219"/>
                  </a:cubicBezTo>
                  <a:lnTo>
                    <a:pt x="0" y="87506"/>
                  </a:lnTo>
                  <a:cubicBezTo>
                    <a:pt x="0" y="39178"/>
                    <a:pt x="64855" y="0"/>
                    <a:pt x="144856" y="0"/>
                  </a:cubicBezTo>
                  <a:lnTo>
                    <a:pt x="198552" y="0"/>
                  </a:ln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6797CF44-73B7-4359-8493-FD07AB4FD05F}"/>
                </a:ext>
              </a:extLst>
            </p:cNvPr>
            <p:cNvSpPr/>
            <p:nvPr/>
          </p:nvSpPr>
          <p:spPr>
            <a:xfrm rot="16200000">
              <a:off x="7176578" y="4707012"/>
              <a:ext cx="40214" cy="217625"/>
            </a:xfrm>
            <a:custGeom>
              <a:avLst/>
              <a:gdLst>
                <a:gd name="connsiteX0" fmla="*/ 675076 w 675076"/>
                <a:gd name="connsiteY0" fmla="*/ 253371 h 506741"/>
                <a:gd name="connsiteX1" fmla="*/ 675075 w 675076"/>
                <a:gd name="connsiteY1" fmla="*/ 420478 h 506741"/>
                <a:gd name="connsiteX2" fmla="*/ 588812 w 675076"/>
                <a:gd name="connsiteY2" fmla="*/ 506741 h 506741"/>
                <a:gd name="connsiteX3" fmla="*/ 86263 w 675076"/>
                <a:gd name="connsiteY3" fmla="*/ 506741 h 506741"/>
                <a:gd name="connsiteX4" fmla="*/ 0 w 675076"/>
                <a:gd name="connsiteY4" fmla="*/ 420478 h 506741"/>
                <a:gd name="connsiteX5" fmla="*/ 0 w 675076"/>
                <a:gd name="connsiteY5" fmla="*/ 253371 h 506741"/>
                <a:gd name="connsiteX6" fmla="*/ 253371 w 675076"/>
                <a:gd name="connsiteY6" fmla="*/ 0 h 506741"/>
                <a:gd name="connsiteX7" fmla="*/ 421705 w 675076"/>
                <a:gd name="connsiteY7" fmla="*/ 0 h 506741"/>
                <a:gd name="connsiteX8" fmla="*/ 675076 w 675076"/>
                <a:gd name="connsiteY8" fmla="*/ 253371 h 5067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75076" h="506741">
                  <a:moveTo>
                    <a:pt x="675076" y="253371"/>
                  </a:moveTo>
                  <a:cubicBezTo>
                    <a:pt x="675076" y="309073"/>
                    <a:pt x="675075" y="364776"/>
                    <a:pt x="675075" y="420478"/>
                  </a:cubicBezTo>
                  <a:cubicBezTo>
                    <a:pt x="675075" y="468120"/>
                    <a:pt x="636454" y="506741"/>
                    <a:pt x="588812" y="506741"/>
                  </a:cubicBezTo>
                  <a:lnTo>
                    <a:pt x="86263" y="506741"/>
                  </a:lnTo>
                  <a:cubicBezTo>
                    <a:pt x="38621" y="506741"/>
                    <a:pt x="0" y="468120"/>
                    <a:pt x="0" y="420478"/>
                  </a:cubicBezTo>
                  <a:lnTo>
                    <a:pt x="0" y="253371"/>
                  </a:lnTo>
                  <a:cubicBezTo>
                    <a:pt x="0" y="113438"/>
                    <a:pt x="113438" y="0"/>
                    <a:pt x="253371" y="0"/>
                  </a:cubicBezTo>
                  <a:lnTo>
                    <a:pt x="421705" y="0"/>
                  </a:lnTo>
                  <a:cubicBezTo>
                    <a:pt x="561638" y="0"/>
                    <a:pt x="675076" y="113438"/>
                    <a:pt x="675076" y="253371"/>
                  </a:cubicBez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129" name="フリーフォーム: 図形 128">
              <a:extLst>
                <a:ext uri="{FF2B5EF4-FFF2-40B4-BE49-F238E27FC236}">
                  <a16:creationId xmlns:a16="http://schemas.microsoft.com/office/drawing/2014/main" id="{DC8074E1-B62B-4908-9D76-37E20D3A98EC}"/>
                </a:ext>
              </a:extLst>
            </p:cNvPr>
            <p:cNvSpPr/>
            <p:nvPr/>
          </p:nvSpPr>
          <p:spPr>
            <a:xfrm>
              <a:off x="7151358" y="4622850"/>
              <a:ext cx="335292" cy="385949"/>
            </a:xfrm>
            <a:custGeom>
              <a:avLst/>
              <a:gdLst>
                <a:gd name="connsiteX0" fmla="*/ 0 w 381191"/>
                <a:gd name="connsiteY0" fmla="*/ 219392 h 438784"/>
                <a:gd name="connsiteX1" fmla="*/ 0 w 381191"/>
                <a:gd name="connsiteY1" fmla="*/ 219393 h 438784"/>
                <a:gd name="connsiteX2" fmla="*/ 0 w 381191"/>
                <a:gd name="connsiteY2" fmla="*/ 219393 h 438784"/>
                <a:gd name="connsiteX3" fmla="*/ 140963 w 381191"/>
                <a:gd name="connsiteY3" fmla="*/ 0 h 438784"/>
                <a:gd name="connsiteX4" fmla="*/ 174300 w 381191"/>
                <a:gd name="connsiteY4" fmla="*/ 0 h 438784"/>
                <a:gd name="connsiteX5" fmla="*/ 208171 w 381191"/>
                <a:gd name="connsiteY5" fmla="*/ 56069 h 438784"/>
                <a:gd name="connsiteX6" fmla="*/ 208171 w 381191"/>
                <a:gd name="connsiteY6" fmla="*/ 196533 h 438784"/>
                <a:gd name="connsiteX7" fmla="*/ 358331 w 381191"/>
                <a:gd name="connsiteY7" fmla="*/ 196533 h 438784"/>
                <a:gd name="connsiteX8" fmla="*/ 381191 w 381191"/>
                <a:gd name="connsiteY8" fmla="*/ 219393 h 438784"/>
                <a:gd name="connsiteX9" fmla="*/ 381190 w 381191"/>
                <a:gd name="connsiteY9" fmla="*/ 219393 h 438784"/>
                <a:gd name="connsiteX10" fmla="*/ 358330 w 381191"/>
                <a:gd name="connsiteY10" fmla="*/ 242253 h 438784"/>
                <a:gd name="connsiteX11" fmla="*/ 208171 w 381191"/>
                <a:gd name="connsiteY11" fmla="*/ 242253 h 438784"/>
                <a:gd name="connsiteX12" fmla="*/ 208171 w 381191"/>
                <a:gd name="connsiteY12" fmla="*/ 382715 h 438784"/>
                <a:gd name="connsiteX13" fmla="*/ 174300 w 381191"/>
                <a:gd name="connsiteY13" fmla="*/ 438784 h 438784"/>
                <a:gd name="connsiteX14" fmla="*/ 108686 w 381191"/>
                <a:gd name="connsiteY14" fmla="*/ 438784 h 438784"/>
                <a:gd name="connsiteX15" fmla="*/ 108685 w 381191"/>
                <a:gd name="connsiteY15" fmla="*/ 438783 h 438784"/>
                <a:gd name="connsiteX16" fmla="*/ 140963 w 381191"/>
                <a:gd name="connsiteY16" fmla="*/ 438783 h 438784"/>
                <a:gd name="connsiteX17" fmla="*/ 174833 w 381191"/>
                <a:gd name="connsiteY17" fmla="*/ 382714 h 438784"/>
                <a:gd name="connsiteX18" fmla="*/ 174833 w 381191"/>
                <a:gd name="connsiteY18" fmla="*/ 242253 h 438784"/>
                <a:gd name="connsiteX19" fmla="*/ 22860 w 381191"/>
                <a:gd name="connsiteY19" fmla="*/ 242252 h 438784"/>
                <a:gd name="connsiteX20" fmla="*/ 6696 w 381191"/>
                <a:gd name="connsiteY20" fmla="*/ 235557 h 438784"/>
                <a:gd name="connsiteX21" fmla="*/ 0 w 381191"/>
                <a:gd name="connsiteY21" fmla="*/ 219393 h 438784"/>
                <a:gd name="connsiteX22" fmla="*/ 6696 w 381191"/>
                <a:gd name="connsiteY22" fmla="*/ 203229 h 438784"/>
                <a:gd name="connsiteX23" fmla="*/ 22860 w 381191"/>
                <a:gd name="connsiteY23" fmla="*/ 196533 h 438784"/>
                <a:gd name="connsiteX24" fmla="*/ 174833 w 381191"/>
                <a:gd name="connsiteY24" fmla="*/ 196533 h 438784"/>
                <a:gd name="connsiteX25" fmla="*/ 174833 w 381191"/>
                <a:gd name="connsiteY25" fmla="*/ 56069 h 438784"/>
                <a:gd name="connsiteX26" fmla="*/ 164913 w 381191"/>
                <a:gd name="connsiteY26" fmla="*/ 16422 h 4387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381191" h="438784">
                  <a:moveTo>
                    <a:pt x="0" y="219392"/>
                  </a:moveTo>
                  <a:lnTo>
                    <a:pt x="0" y="219393"/>
                  </a:lnTo>
                  <a:lnTo>
                    <a:pt x="0" y="219393"/>
                  </a:lnTo>
                  <a:close/>
                  <a:moveTo>
                    <a:pt x="140963" y="0"/>
                  </a:moveTo>
                  <a:lnTo>
                    <a:pt x="174300" y="0"/>
                  </a:lnTo>
                  <a:cubicBezTo>
                    <a:pt x="193007" y="0"/>
                    <a:pt x="208171" y="25103"/>
                    <a:pt x="208171" y="56069"/>
                  </a:cubicBezTo>
                  <a:lnTo>
                    <a:pt x="208171" y="196533"/>
                  </a:lnTo>
                  <a:lnTo>
                    <a:pt x="358331" y="196533"/>
                  </a:lnTo>
                  <a:cubicBezTo>
                    <a:pt x="370956" y="196533"/>
                    <a:pt x="381191" y="206768"/>
                    <a:pt x="381191" y="219393"/>
                  </a:cubicBezTo>
                  <a:lnTo>
                    <a:pt x="381190" y="219393"/>
                  </a:lnTo>
                  <a:cubicBezTo>
                    <a:pt x="381190" y="232018"/>
                    <a:pt x="370955" y="242253"/>
                    <a:pt x="358330" y="242253"/>
                  </a:cubicBezTo>
                  <a:lnTo>
                    <a:pt x="208171" y="242253"/>
                  </a:lnTo>
                  <a:lnTo>
                    <a:pt x="208171" y="382715"/>
                  </a:lnTo>
                  <a:cubicBezTo>
                    <a:pt x="208171" y="413681"/>
                    <a:pt x="193007" y="438784"/>
                    <a:pt x="174300" y="438784"/>
                  </a:cubicBezTo>
                  <a:lnTo>
                    <a:pt x="108686" y="438784"/>
                  </a:lnTo>
                  <a:lnTo>
                    <a:pt x="108685" y="438783"/>
                  </a:lnTo>
                  <a:lnTo>
                    <a:pt x="140963" y="438783"/>
                  </a:lnTo>
                  <a:cubicBezTo>
                    <a:pt x="159669" y="438783"/>
                    <a:pt x="174833" y="413680"/>
                    <a:pt x="174833" y="382714"/>
                  </a:cubicBezTo>
                  <a:lnTo>
                    <a:pt x="174833" y="242253"/>
                  </a:lnTo>
                  <a:lnTo>
                    <a:pt x="22860" y="242252"/>
                  </a:lnTo>
                  <a:cubicBezTo>
                    <a:pt x="16548" y="242252"/>
                    <a:pt x="10833" y="239693"/>
                    <a:pt x="6696" y="235557"/>
                  </a:cubicBezTo>
                  <a:lnTo>
                    <a:pt x="0" y="219393"/>
                  </a:lnTo>
                  <a:lnTo>
                    <a:pt x="6696" y="203229"/>
                  </a:lnTo>
                  <a:cubicBezTo>
                    <a:pt x="10833" y="199092"/>
                    <a:pt x="16548" y="196533"/>
                    <a:pt x="22860" y="196533"/>
                  </a:cubicBezTo>
                  <a:lnTo>
                    <a:pt x="174833" y="196533"/>
                  </a:lnTo>
                  <a:lnTo>
                    <a:pt x="174833" y="56069"/>
                  </a:lnTo>
                  <a:cubicBezTo>
                    <a:pt x="174833" y="40586"/>
                    <a:pt x="171042" y="26569"/>
                    <a:pt x="164913" y="16422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30" name="グループ化 129">
            <a:extLst>
              <a:ext uri="{FF2B5EF4-FFF2-40B4-BE49-F238E27FC236}">
                <a16:creationId xmlns:a16="http://schemas.microsoft.com/office/drawing/2014/main" id="{80790486-BEFF-4DF0-B3E9-86520B848739}"/>
              </a:ext>
            </a:extLst>
          </p:cNvPr>
          <p:cNvGrpSpPr/>
          <p:nvPr/>
        </p:nvGrpSpPr>
        <p:grpSpPr>
          <a:xfrm flipH="1">
            <a:off x="5190826" y="2859080"/>
            <a:ext cx="667996" cy="609778"/>
            <a:chOff x="7063852" y="4622850"/>
            <a:chExt cx="422798" cy="385950"/>
          </a:xfrm>
        </p:grpSpPr>
        <p:sp>
          <p:nvSpPr>
            <p:cNvPr id="131" name="楕円 130">
              <a:extLst>
                <a:ext uri="{FF2B5EF4-FFF2-40B4-BE49-F238E27FC236}">
                  <a16:creationId xmlns:a16="http://schemas.microsoft.com/office/drawing/2014/main" id="{CDAFDC6E-AA3A-4A60-AAAD-FFBF9EA44433}"/>
                </a:ext>
              </a:extLst>
            </p:cNvPr>
            <p:cNvSpPr/>
            <p:nvPr/>
          </p:nvSpPr>
          <p:spPr>
            <a:xfrm>
              <a:off x="7063852" y="4743907"/>
              <a:ext cx="175012" cy="143835"/>
            </a:xfrm>
            <a:prstGeom prst="ellipse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2" name="フリーフォーム: 図形 131">
              <a:extLst>
                <a:ext uri="{FF2B5EF4-FFF2-40B4-BE49-F238E27FC236}">
                  <a16:creationId xmlns:a16="http://schemas.microsoft.com/office/drawing/2014/main" id="{306FC638-1ED1-4CB7-ADE0-5C58C7882D3A}"/>
                </a:ext>
              </a:extLst>
            </p:cNvPr>
            <p:cNvSpPr/>
            <p:nvPr/>
          </p:nvSpPr>
          <p:spPr>
            <a:xfrm rot="16200000">
              <a:off x="7123447" y="4629890"/>
              <a:ext cx="189091" cy="175012"/>
            </a:xfrm>
            <a:custGeom>
              <a:avLst/>
              <a:gdLst>
                <a:gd name="connsiteX0" fmla="*/ 189091 w 189091"/>
                <a:gd name="connsiteY0" fmla="*/ 87506 h 175012"/>
                <a:gd name="connsiteX1" fmla="*/ 189091 w 189091"/>
                <a:gd name="connsiteY1" fmla="*/ 145219 h 175012"/>
                <a:gd name="connsiteX2" fmla="*/ 139773 w 189091"/>
                <a:gd name="connsiteY2" fmla="*/ 175012 h 175012"/>
                <a:gd name="connsiteX3" fmla="*/ 0 w 189091"/>
                <a:gd name="connsiteY3" fmla="*/ 175012 h 175012"/>
                <a:gd name="connsiteX4" fmla="*/ 0 w 189091"/>
                <a:gd name="connsiteY4" fmla="*/ 51586 h 175012"/>
                <a:gd name="connsiteX5" fmla="*/ 1693 w 189091"/>
                <a:gd name="connsiteY5" fmla="*/ 0 h 175012"/>
                <a:gd name="connsiteX6" fmla="*/ 44236 w 189091"/>
                <a:gd name="connsiteY6" fmla="*/ 0 h 175012"/>
                <a:gd name="connsiteX7" fmla="*/ 189091 w 189091"/>
                <a:gd name="connsiteY7" fmla="*/ 87506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89091" h="175012">
                  <a:moveTo>
                    <a:pt x="189091" y="87506"/>
                  </a:moveTo>
                  <a:cubicBezTo>
                    <a:pt x="189091" y="106744"/>
                    <a:pt x="189091" y="125982"/>
                    <a:pt x="189091" y="145219"/>
                  </a:cubicBezTo>
                  <a:cubicBezTo>
                    <a:pt x="189091" y="161673"/>
                    <a:pt x="167011" y="175012"/>
                    <a:pt x="139773" y="175012"/>
                  </a:cubicBezTo>
                  <a:lnTo>
                    <a:pt x="0" y="175012"/>
                  </a:lnTo>
                  <a:lnTo>
                    <a:pt x="0" y="51586"/>
                  </a:lnTo>
                  <a:lnTo>
                    <a:pt x="1693" y="0"/>
                  </a:lnTo>
                  <a:lnTo>
                    <a:pt x="44236" y="0"/>
                  </a:lnTo>
                  <a:cubicBezTo>
                    <a:pt x="124237" y="0"/>
                    <a:pt x="189091" y="39178"/>
                    <a:pt x="189091" y="87506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C11C7C9C-A853-4D5D-8FC9-0915D443271A}"/>
                </a:ext>
              </a:extLst>
            </p:cNvPr>
            <p:cNvSpPr/>
            <p:nvPr/>
          </p:nvSpPr>
          <p:spPr>
            <a:xfrm rot="16200000">
              <a:off x="7118716" y="4822018"/>
              <a:ext cx="198552" cy="175012"/>
            </a:xfrm>
            <a:custGeom>
              <a:avLst/>
              <a:gdLst>
                <a:gd name="connsiteX0" fmla="*/ 198552 w 198552"/>
                <a:gd name="connsiteY0" fmla="*/ 0 h 175012"/>
                <a:gd name="connsiteX1" fmla="*/ 196859 w 198552"/>
                <a:gd name="connsiteY1" fmla="*/ 51586 h 175012"/>
                <a:gd name="connsiteX2" fmla="*/ 196859 w 198552"/>
                <a:gd name="connsiteY2" fmla="*/ 175012 h 175012"/>
                <a:gd name="connsiteX3" fmla="*/ 49319 w 198552"/>
                <a:gd name="connsiteY3" fmla="*/ 175012 h 175012"/>
                <a:gd name="connsiteX4" fmla="*/ 0 w 198552"/>
                <a:gd name="connsiteY4" fmla="*/ 145219 h 175012"/>
                <a:gd name="connsiteX5" fmla="*/ 0 w 198552"/>
                <a:gd name="connsiteY5" fmla="*/ 87506 h 175012"/>
                <a:gd name="connsiteX6" fmla="*/ 144856 w 198552"/>
                <a:gd name="connsiteY6" fmla="*/ 0 h 175012"/>
                <a:gd name="connsiteX7" fmla="*/ 198552 w 198552"/>
                <a:gd name="connsiteY7" fmla="*/ 0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8552" h="175012">
                  <a:moveTo>
                    <a:pt x="198552" y="0"/>
                  </a:moveTo>
                  <a:lnTo>
                    <a:pt x="196859" y="51586"/>
                  </a:lnTo>
                  <a:lnTo>
                    <a:pt x="196859" y="175012"/>
                  </a:lnTo>
                  <a:lnTo>
                    <a:pt x="49319" y="175012"/>
                  </a:lnTo>
                  <a:cubicBezTo>
                    <a:pt x="22081" y="175012"/>
                    <a:pt x="0" y="161673"/>
                    <a:pt x="0" y="145219"/>
                  </a:cubicBezTo>
                  <a:lnTo>
                    <a:pt x="0" y="87506"/>
                  </a:lnTo>
                  <a:cubicBezTo>
                    <a:pt x="0" y="39178"/>
                    <a:pt x="64855" y="0"/>
                    <a:pt x="144856" y="0"/>
                  </a:cubicBezTo>
                  <a:lnTo>
                    <a:pt x="198552" y="0"/>
                  </a:ln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4" name="フリーフォーム: 図形 133">
              <a:extLst>
                <a:ext uri="{FF2B5EF4-FFF2-40B4-BE49-F238E27FC236}">
                  <a16:creationId xmlns:a16="http://schemas.microsoft.com/office/drawing/2014/main" id="{08029D9A-886C-4BCE-916C-0A2DF2C3BB52}"/>
                </a:ext>
              </a:extLst>
            </p:cNvPr>
            <p:cNvSpPr/>
            <p:nvPr/>
          </p:nvSpPr>
          <p:spPr>
            <a:xfrm rot="16200000">
              <a:off x="7176578" y="4707012"/>
              <a:ext cx="40214" cy="217625"/>
            </a:xfrm>
            <a:custGeom>
              <a:avLst/>
              <a:gdLst>
                <a:gd name="connsiteX0" fmla="*/ 675076 w 675076"/>
                <a:gd name="connsiteY0" fmla="*/ 253371 h 506741"/>
                <a:gd name="connsiteX1" fmla="*/ 675075 w 675076"/>
                <a:gd name="connsiteY1" fmla="*/ 420478 h 506741"/>
                <a:gd name="connsiteX2" fmla="*/ 588812 w 675076"/>
                <a:gd name="connsiteY2" fmla="*/ 506741 h 506741"/>
                <a:gd name="connsiteX3" fmla="*/ 86263 w 675076"/>
                <a:gd name="connsiteY3" fmla="*/ 506741 h 506741"/>
                <a:gd name="connsiteX4" fmla="*/ 0 w 675076"/>
                <a:gd name="connsiteY4" fmla="*/ 420478 h 506741"/>
                <a:gd name="connsiteX5" fmla="*/ 0 w 675076"/>
                <a:gd name="connsiteY5" fmla="*/ 253371 h 506741"/>
                <a:gd name="connsiteX6" fmla="*/ 253371 w 675076"/>
                <a:gd name="connsiteY6" fmla="*/ 0 h 506741"/>
                <a:gd name="connsiteX7" fmla="*/ 421705 w 675076"/>
                <a:gd name="connsiteY7" fmla="*/ 0 h 506741"/>
                <a:gd name="connsiteX8" fmla="*/ 675076 w 675076"/>
                <a:gd name="connsiteY8" fmla="*/ 253371 h 5067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75076" h="506741">
                  <a:moveTo>
                    <a:pt x="675076" y="253371"/>
                  </a:moveTo>
                  <a:cubicBezTo>
                    <a:pt x="675076" y="309073"/>
                    <a:pt x="675075" y="364776"/>
                    <a:pt x="675075" y="420478"/>
                  </a:cubicBezTo>
                  <a:cubicBezTo>
                    <a:pt x="675075" y="468120"/>
                    <a:pt x="636454" y="506741"/>
                    <a:pt x="588812" y="506741"/>
                  </a:cubicBezTo>
                  <a:lnTo>
                    <a:pt x="86263" y="506741"/>
                  </a:lnTo>
                  <a:cubicBezTo>
                    <a:pt x="38621" y="506741"/>
                    <a:pt x="0" y="468120"/>
                    <a:pt x="0" y="420478"/>
                  </a:cubicBezTo>
                  <a:lnTo>
                    <a:pt x="0" y="253371"/>
                  </a:lnTo>
                  <a:cubicBezTo>
                    <a:pt x="0" y="113438"/>
                    <a:pt x="113438" y="0"/>
                    <a:pt x="253371" y="0"/>
                  </a:cubicBezTo>
                  <a:lnTo>
                    <a:pt x="421705" y="0"/>
                  </a:lnTo>
                  <a:cubicBezTo>
                    <a:pt x="561638" y="0"/>
                    <a:pt x="675076" y="113438"/>
                    <a:pt x="675076" y="253371"/>
                  </a:cubicBez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135" name="フリーフォーム: 図形 134">
              <a:extLst>
                <a:ext uri="{FF2B5EF4-FFF2-40B4-BE49-F238E27FC236}">
                  <a16:creationId xmlns:a16="http://schemas.microsoft.com/office/drawing/2014/main" id="{8F86A93E-363F-4457-85D8-CC4D78753478}"/>
                </a:ext>
              </a:extLst>
            </p:cNvPr>
            <p:cNvSpPr/>
            <p:nvPr/>
          </p:nvSpPr>
          <p:spPr>
            <a:xfrm>
              <a:off x="7151358" y="4622850"/>
              <a:ext cx="335292" cy="385949"/>
            </a:xfrm>
            <a:custGeom>
              <a:avLst/>
              <a:gdLst>
                <a:gd name="connsiteX0" fmla="*/ 0 w 381191"/>
                <a:gd name="connsiteY0" fmla="*/ 219392 h 438784"/>
                <a:gd name="connsiteX1" fmla="*/ 0 w 381191"/>
                <a:gd name="connsiteY1" fmla="*/ 219393 h 438784"/>
                <a:gd name="connsiteX2" fmla="*/ 0 w 381191"/>
                <a:gd name="connsiteY2" fmla="*/ 219393 h 438784"/>
                <a:gd name="connsiteX3" fmla="*/ 140963 w 381191"/>
                <a:gd name="connsiteY3" fmla="*/ 0 h 438784"/>
                <a:gd name="connsiteX4" fmla="*/ 174300 w 381191"/>
                <a:gd name="connsiteY4" fmla="*/ 0 h 438784"/>
                <a:gd name="connsiteX5" fmla="*/ 208171 w 381191"/>
                <a:gd name="connsiteY5" fmla="*/ 56069 h 438784"/>
                <a:gd name="connsiteX6" fmla="*/ 208171 w 381191"/>
                <a:gd name="connsiteY6" fmla="*/ 196533 h 438784"/>
                <a:gd name="connsiteX7" fmla="*/ 358331 w 381191"/>
                <a:gd name="connsiteY7" fmla="*/ 196533 h 438784"/>
                <a:gd name="connsiteX8" fmla="*/ 381191 w 381191"/>
                <a:gd name="connsiteY8" fmla="*/ 219393 h 438784"/>
                <a:gd name="connsiteX9" fmla="*/ 381190 w 381191"/>
                <a:gd name="connsiteY9" fmla="*/ 219393 h 438784"/>
                <a:gd name="connsiteX10" fmla="*/ 358330 w 381191"/>
                <a:gd name="connsiteY10" fmla="*/ 242253 h 438784"/>
                <a:gd name="connsiteX11" fmla="*/ 208171 w 381191"/>
                <a:gd name="connsiteY11" fmla="*/ 242253 h 438784"/>
                <a:gd name="connsiteX12" fmla="*/ 208171 w 381191"/>
                <a:gd name="connsiteY12" fmla="*/ 382715 h 438784"/>
                <a:gd name="connsiteX13" fmla="*/ 174300 w 381191"/>
                <a:gd name="connsiteY13" fmla="*/ 438784 h 438784"/>
                <a:gd name="connsiteX14" fmla="*/ 108686 w 381191"/>
                <a:gd name="connsiteY14" fmla="*/ 438784 h 438784"/>
                <a:gd name="connsiteX15" fmla="*/ 108685 w 381191"/>
                <a:gd name="connsiteY15" fmla="*/ 438783 h 438784"/>
                <a:gd name="connsiteX16" fmla="*/ 140963 w 381191"/>
                <a:gd name="connsiteY16" fmla="*/ 438783 h 438784"/>
                <a:gd name="connsiteX17" fmla="*/ 174833 w 381191"/>
                <a:gd name="connsiteY17" fmla="*/ 382714 h 438784"/>
                <a:gd name="connsiteX18" fmla="*/ 174833 w 381191"/>
                <a:gd name="connsiteY18" fmla="*/ 242253 h 438784"/>
                <a:gd name="connsiteX19" fmla="*/ 22860 w 381191"/>
                <a:gd name="connsiteY19" fmla="*/ 242252 h 438784"/>
                <a:gd name="connsiteX20" fmla="*/ 6696 w 381191"/>
                <a:gd name="connsiteY20" fmla="*/ 235557 h 438784"/>
                <a:gd name="connsiteX21" fmla="*/ 0 w 381191"/>
                <a:gd name="connsiteY21" fmla="*/ 219393 h 438784"/>
                <a:gd name="connsiteX22" fmla="*/ 6696 w 381191"/>
                <a:gd name="connsiteY22" fmla="*/ 203229 h 438784"/>
                <a:gd name="connsiteX23" fmla="*/ 22860 w 381191"/>
                <a:gd name="connsiteY23" fmla="*/ 196533 h 438784"/>
                <a:gd name="connsiteX24" fmla="*/ 174833 w 381191"/>
                <a:gd name="connsiteY24" fmla="*/ 196533 h 438784"/>
                <a:gd name="connsiteX25" fmla="*/ 174833 w 381191"/>
                <a:gd name="connsiteY25" fmla="*/ 56069 h 438784"/>
                <a:gd name="connsiteX26" fmla="*/ 164913 w 381191"/>
                <a:gd name="connsiteY26" fmla="*/ 16422 h 4387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381191" h="438784">
                  <a:moveTo>
                    <a:pt x="0" y="219392"/>
                  </a:moveTo>
                  <a:lnTo>
                    <a:pt x="0" y="219393"/>
                  </a:lnTo>
                  <a:lnTo>
                    <a:pt x="0" y="219393"/>
                  </a:lnTo>
                  <a:close/>
                  <a:moveTo>
                    <a:pt x="140963" y="0"/>
                  </a:moveTo>
                  <a:lnTo>
                    <a:pt x="174300" y="0"/>
                  </a:lnTo>
                  <a:cubicBezTo>
                    <a:pt x="193007" y="0"/>
                    <a:pt x="208171" y="25103"/>
                    <a:pt x="208171" y="56069"/>
                  </a:cubicBezTo>
                  <a:lnTo>
                    <a:pt x="208171" y="196533"/>
                  </a:lnTo>
                  <a:lnTo>
                    <a:pt x="358331" y="196533"/>
                  </a:lnTo>
                  <a:cubicBezTo>
                    <a:pt x="370956" y="196533"/>
                    <a:pt x="381191" y="206768"/>
                    <a:pt x="381191" y="219393"/>
                  </a:cubicBezTo>
                  <a:lnTo>
                    <a:pt x="381190" y="219393"/>
                  </a:lnTo>
                  <a:cubicBezTo>
                    <a:pt x="381190" y="232018"/>
                    <a:pt x="370955" y="242253"/>
                    <a:pt x="358330" y="242253"/>
                  </a:cubicBezTo>
                  <a:lnTo>
                    <a:pt x="208171" y="242253"/>
                  </a:lnTo>
                  <a:lnTo>
                    <a:pt x="208171" y="382715"/>
                  </a:lnTo>
                  <a:cubicBezTo>
                    <a:pt x="208171" y="413681"/>
                    <a:pt x="193007" y="438784"/>
                    <a:pt x="174300" y="438784"/>
                  </a:cubicBezTo>
                  <a:lnTo>
                    <a:pt x="108686" y="438784"/>
                  </a:lnTo>
                  <a:lnTo>
                    <a:pt x="108685" y="438783"/>
                  </a:lnTo>
                  <a:lnTo>
                    <a:pt x="140963" y="438783"/>
                  </a:lnTo>
                  <a:cubicBezTo>
                    <a:pt x="159669" y="438783"/>
                    <a:pt x="174833" y="413680"/>
                    <a:pt x="174833" y="382714"/>
                  </a:cubicBezTo>
                  <a:lnTo>
                    <a:pt x="174833" y="242253"/>
                  </a:lnTo>
                  <a:lnTo>
                    <a:pt x="22860" y="242252"/>
                  </a:lnTo>
                  <a:cubicBezTo>
                    <a:pt x="16548" y="242252"/>
                    <a:pt x="10833" y="239693"/>
                    <a:pt x="6696" y="235557"/>
                  </a:cubicBezTo>
                  <a:lnTo>
                    <a:pt x="0" y="219393"/>
                  </a:lnTo>
                  <a:lnTo>
                    <a:pt x="6696" y="203229"/>
                  </a:lnTo>
                  <a:cubicBezTo>
                    <a:pt x="10833" y="199092"/>
                    <a:pt x="16548" y="196533"/>
                    <a:pt x="22860" y="196533"/>
                  </a:cubicBezTo>
                  <a:lnTo>
                    <a:pt x="174833" y="196533"/>
                  </a:lnTo>
                  <a:lnTo>
                    <a:pt x="174833" y="56069"/>
                  </a:lnTo>
                  <a:cubicBezTo>
                    <a:pt x="174833" y="40586"/>
                    <a:pt x="171042" y="26569"/>
                    <a:pt x="164913" y="16422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A0E85292-0F7D-47B0-887A-D60B1D20DF5F}"/>
              </a:ext>
            </a:extLst>
          </p:cNvPr>
          <p:cNvGrpSpPr/>
          <p:nvPr/>
        </p:nvGrpSpPr>
        <p:grpSpPr>
          <a:xfrm>
            <a:off x="6928782" y="3797300"/>
            <a:ext cx="667996" cy="609778"/>
            <a:chOff x="7063852" y="4622850"/>
            <a:chExt cx="422798" cy="385950"/>
          </a:xfrm>
        </p:grpSpPr>
        <p:sp>
          <p:nvSpPr>
            <p:cNvPr id="137" name="楕円 136">
              <a:extLst>
                <a:ext uri="{FF2B5EF4-FFF2-40B4-BE49-F238E27FC236}">
                  <a16:creationId xmlns:a16="http://schemas.microsoft.com/office/drawing/2014/main" id="{445DCBF4-BCE0-4937-B0C2-11F3C28BA80D}"/>
                </a:ext>
              </a:extLst>
            </p:cNvPr>
            <p:cNvSpPr/>
            <p:nvPr/>
          </p:nvSpPr>
          <p:spPr>
            <a:xfrm>
              <a:off x="7063852" y="4743907"/>
              <a:ext cx="175012" cy="143835"/>
            </a:xfrm>
            <a:prstGeom prst="ellipse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EDBEAD51-3A9D-4063-9E36-FCDA08853208}"/>
                </a:ext>
              </a:extLst>
            </p:cNvPr>
            <p:cNvSpPr/>
            <p:nvPr/>
          </p:nvSpPr>
          <p:spPr>
            <a:xfrm rot="16200000">
              <a:off x="7123447" y="4629890"/>
              <a:ext cx="189091" cy="175012"/>
            </a:xfrm>
            <a:custGeom>
              <a:avLst/>
              <a:gdLst>
                <a:gd name="connsiteX0" fmla="*/ 189091 w 189091"/>
                <a:gd name="connsiteY0" fmla="*/ 87506 h 175012"/>
                <a:gd name="connsiteX1" fmla="*/ 189091 w 189091"/>
                <a:gd name="connsiteY1" fmla="*/ 145219 h 175012"/>
                <a:gd name="connsiteX2" fmla="*/ 139773 w 189091"/>
                <a:gd name="connsiteY2" fmla="*/ 175012 h 175012"/>
                <a:gd name="connsiteX3" fmla="*/ 0 w 189091"/>
                <a:gd name="connsiteY3" fmla="*/ 175012 h 175012"/>
                <a:gd name="connsiteX4" fmla="*/ 0 w 189091"/>
                <a:gd name="connsiteY4" fmla="*/ 51586 h 175012"/>
                <a:gd name="connsiteX5" fmla="*/ 1693 w 189091"/>
                <a:gd name="connsiteY5" fmla="*/ 0 h 175012"/>
                <a:gd name="connsiteX6" fmla="*/ 44236 w 189091"/>
                <a:gd name="connsiteY6" fmla="*/ 0 h 175012"/>
                <a:gd name="connsiteX7" fmla="*/ 189091 w 189091"/>
                <a:gd name="connsiteY7" fmla="*/ 87506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89091" h="175012">
                  <a:moveTo>
                    <a:pt x="189091" y="87506"/>
                  </a:moveTo>
                  <a:cubicBezTo>
                    <a:pt x="189091" y="106744"/>
                    <a:pt x="189091" y="125982"/>
                    <a:pt x="189091" y="145219"/>
                  </a:cubicBezTo>
                  <a:cubicBezTo>
                    <a:pt x="189091" y="161673"/>
                    <a:pt x="167011" y="175012"/>
                    <a:pt x="139773" y="175012"/>
                  </a:cubicBezTo>
                  <a:lnTo>
                    <a:pt x="0" y="175012"/>
                  </a:lnTo>
                  <a:lnTo>
                    <a:pt x="0" y="51586"/>
                  </a:lnTo>
                  <a:lnTo>
                    <a:pt x="1693" y="0"/>
                  </a:lnTo>
                  <a:lnTo>
                    <a:pt x="44236" y="0"/>
                  </a:lnTo>
                  <a:cubicBezTo>
                    <a:pt x="124237" y="0"/>
                    <a:pt x="189091" y="39178"/>
                    <a:pt x="189091" y="87506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9" name="フリーフォーム: 図形 138">
              <a:extLst>
                <a:ext uri="{FF2B5EF4-FFF2-40B4-BE49-F238E27FC236}">
                  <a16:creationId xmlns:a16="http://schemas.microsoft.com/office/drawing/2014/main" id="{C05FFD3A-602B-4CC0-A802-303C2B94C012}"/>
                </a:ext>
              </a:extLst>
            </p:cNvPr>
            <p:cNvSpPr/>
            <p:nvPr/>
          </p:nvSpPr>
          <p:spPr>
            <a:xfrm rot="16200000">
              <a:off x="7118716" y="4822018"/>
              <a:ext cx="198552" cy="175012"/>
            </a:xfrm>
            <a:custGeom>
              <a:avLst/>
              <a:gdLst>
                <a:gd name="connsiteX0" fmla="*/ 198552 w 198552"/>
                <a:gd name="connsiteY0" fmla="*/ 0 h 175012"/>
                <a:gd name="connsiteX1" fmla="*/ 196859 w 198552"/>
                <a:gd name="connsiteY1" fmla="*/ 51586 h 175012"/>
                <a:gd name="connsiteX2" fmla="*/ 196859 w 198552"/>
                <a:gd name="connsiteY2" fmla="*/ 175012 h 175012"/>
                <a:gd name="connsiteX3" fmla="*/ 49319 w 198552"/>
                <a:gd name="connsiteY3" fmla="*/ 175012 h 175012"/>
                <a:gd name="connsiteX4" fmla="*/ 0 w 198552"/>
                <a:gd name="connsiteY4" fmla="*/ 145219 h 175012"/>
                <a:gd name="connsiteX5" fmla="*/ 0 w 198552"/>
                <a:gd name="connsiteY5" fmla="*/ 87506 h 175012"/>
                <a:gd name="connsiteX6" fmla="*/ 144856 w 198552"/>
                <a:gd name="connsiteY6" fmla="*/ 0 h 175012"/>
                <a:gd name="connsiteX7" fmla="*/ 198552 w 198552"/>
                <a:gd name="connsiteY7" fmla="*/ 0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8552" h="175012">
                  <a:moveTo>
                    <a:pt x="198552" y="0"/>
                  </a:moveTo>
                  <a:lnTo>
                    <a:pt x="196859" y="51586"/>
                  </a:lnTo>
                  <a:lnTo>
                    <a:pt x="196859" y="175012"/>
                  </a:lnTo>
                  <a:lnTo>
                    <a:pt x="49319" y="175012"/>
                  </a:lnTo>
                  <a:cubicBezTo>
                    <a:pt x="22081" y="175012"/>
                    <a:pt x="0" y="161673"/>
                    <a:pt x="0" y="145219"/>
                  </a:cubicBezTo>
                  <a:lnTo>
                    <a:pt x="0" y="87506"/>
                  </a:lnTo>
                  <a:cubicBezTo>
                    <a:pt x="0" y="39178"/>
                    <a:pt x="64855" y="0"/>
                    <a:pt x="144856" y="0"/>
                  </a:cubicBezTo>
                  <a:lnTo>
                    <a:pt x="198552" y="0"/>
                  </a:ln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0021F5A2-3D9B-428C-807E-A95DBE1900CE}"/>
                </a:ext>
              </a:extLst>
            </p:cNvPr>
            <p:cNvSpPr/>
            <p:nvPr/>
          </p:nvSpPr>
          <p:spPr>
            <a:xfrm rot="16200000">
              <a:off x="7176578" y="4707012"/>
              <a:ext cx="40214" cy="217625"/>
            </a:xfrm>
            <a:custGeom>
              <a:avLst/>
              <a:gdLst>
                <a:gd name="connsiteX0" fmla="*/ 675076 w 675076"/>
                <a:gd name="connsiteY0" fmla="*/ 253371 h 506741"/>
                <a:gd name="connsiteX1" fmla="*/ 675075 w 675076"/>
                <a:gd name="connsiteY1" fmla="*/ 420478 h 506741"/>
                <a:gd name="connsiteX2" fmla="*/ 588812 w 675076"/>
                <a:gd name="connsiteY2" fmla="*/ 506741 h 506741"/>
                <a:gd name="connsiteX3" fmla="*/ 86263 w 675076"/>
                <a:gd name="connsiteY3" fmla="*/ 506741 h 506741"/>
                <a:gd name="connsiteX4" fmla="*/ 0 w 675076"/>
                <a:gd name="connsiteY4" fmla="*/ 420478 h 506741"/>
                <a:gd name="connsiteX5" fmla="*/ 0 w 675076"/>
                <a:gd name="connsiteY5" fmla="*/ 253371 h 506741"/>
                <a:gd name="connsiteX6" fmla="*/ 253371 w 675076"/>
                <a:gd name="connsiteY6" fmla="*/ 0 h 506741"/>
                <a:gd name="connsiteX7" fmla="*/ 421705 w 675076"/>
                <a:gd name="connsiteY7" fmla="*/ 0 h 506741"/>
                <a:gd name="connsiteX8" fmla="*/ 675076 w 675076"/>
                <a:gd name="connsiteY8" fmla="*/ 253371 h 5067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75076" h="506741">
                  <a:moveTo>
                    <a:pt x="675076" y="253371"/>
                  </a:moveTo>
                  <a:cubicBezTo>
                    <a:pt x="675076" y="309073"/>
                    <a:pt x="675075" y="364776"/>
                    <a:pt x="675075" y="420478"/>
                  </a:cubicBezTo>
                  <a:cubicBezTo>
                    <a:pt x="675075" y="468120"/>
                    <a:pt x="636454" y="506741"/>
                    <a:pt x="588812" y="506741"/>
                  </a:cubicBezTo>
                  <a:lnTo>
                    <a:pt x="86263" y="506741"/>
                  </a:lnTo>
                  <a:cubicBezTo>
                    <a:pt x="38621" y="506741"/>
                    <a:pt x="0" y="468120"/>
                    <a:pt x="0" y="420478"/>
                  </a:cubicBezTo>
                  <a:lnTo>
                    <a:pt x="0" y="253371"/>
                  </a:lnTo>
                  <a:cubicBezTo>
                    <a:pt x="0" y="113438"/>
                    <a:pt x="113438" y="0"/>
                    <a:pt x="253371" y="0"/>
                  </a:cubicBezTo>
                  <a:lnTo>
                    <a:pt x="421705" y="0"/>
                  </a:lnTo>
                  <a:cubicBezTo>
                    <a:pt x="561638" y="0"/>
                    <a:pt x="675076" y="113438"/>
                    <a:pt x="675076" y="253371"/>
                  </a:cubicBez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E59F6699-539F-49A8-B59A-9B2A8902E895}"/>
                </a:ext>
              </a:extLst>
            </p:cNvPr>
            <p:cNvSpPr/>
            <p:nvPr/>
          </p:nvSpPr>
          <p:spPr>
            <a:xfrm>
              <a:off x="7151358" y="4622850"/>
              <a:ext cx="335292" cy="385949"/>
            </a:xfrm>
            <a:custGeom>
              <a:avLst/>
              <a:gdLst>
                <a:gd name="connsiteX0" fmla="*/ 0 w 381191"/>
                <a:gd name="connsiteY0" fmla="*/ 219392 h 438784"/>
                <a:gd name="connsiteX1" fmla="*/ 0 w 381191"/>
                <a:gd name="connsiteY1" fmla="*/ 219393 h 438784"/>
                <a:gd name="connsiteX2" fmla="*/ 0 w 381191"/>
                <a:gd name="connsiteY2" fmla="*/ 219393 h 438784"/>
                <a:gd name="connsiteX3" fmla="*/ 140963 w 381191"/>
                <a:gd name="connsiteY3" fmla="*/ 0 h 438784"/>
                <a:gd name="connsiteX4" fmla="*/ 174300 w 381191"/>
                <a:gd name="connsiteY4" fmla="*/ 0 h 438784"/>
                <a:gd name="connsiteX5" fmla="*/ 208171 w 381191"/>
                <a:gd name="connsiteY5" fmla="*/ 56069 h 438784"/>
                <a:gd name="connsiteX6" fmla="*/ 208171 w 381191"/>
                <a:gd name="connsiteY6" fmla="*/ 196533 h 438784"/>
                <a:gd name="connsiteX7" fmla="*/ 358331 w 381191"/>
                <a:gd name="connsiteY7" fmla="*/ 196533 h 438784"/>
                <a:gd name="connsiteX8" fmla="*/ 381191 w 381191"/>
                <a:gd name="connsiteY8" fmla="*/ 219393 h 438784"/>
                <a:gd name="connsiteX9" fmla="*/ 381190 w 381191"/>
                <a:gd name="connsiteY9" fmla="*/ 219393 h 438784"/>
                <a:gd name="connsiteX10" fmla="*/ 358330 w 381191"/>
                <a:gd name="connsiteY10" fmla="*/ 242253 h 438784"/>
                <a:gd name="connsiteX11" fmla="*/ 208171 w 381191"/>
                <a:gd name="connsiteY11" fmla="*/ 242253 h 438784"/>
                <a:gd name="connsiteX12" fmla="*/ 208171 w 381191"/>
                <a:gd name="connsiteY12" fmla="*/ 382715 h 438784"/>
                <a:gd name="connsiteX13" fmla="*/ 174300 w 381191"/>
                <a:gd name="connsiteY13" fmla="*/ 438784 h 438784"/>
                <a:gd name="connsiteX14" fmla="*/ 108686 w 381191"/>
                <a:gd name="connsiteY14" fmla="*/ 438784 h 438784"/>
                <a:gd name="connsiteX15" fmla="*/ 108685 w 381191"/>
                <a:gd name="connsiteY15" fmla="*/ 438783 h 438784"/>
                <a:gd name="connsiteX16" fmla="*/ 140963 w 381191"/>
                <a:gd name="connsiteY16" fmla="*/ 438783 h 438784"/>
                <a:gd name="connsiteX17" fmla="*/ 174833 w 381191"/>
                <a:gd name="connsiteY17" fmla="*/ 382714 h 438784"/>
                <a:gd name="connsiteX18" fmla="*/ 174833 w 381191"/>
                <a:gd name="connsiteY18" fmla="*/ 242253 h 438784"/>
                <a:gd name="connsiteX19" fmla="*/ 22860 w 381191"/>
                <a:gd name="connsiteY19" fmla="*/ 242252 h 438784"/>
                <a:gd name="connsiteX20" fmla="*/ 6696 w 381191"/>
                <a:gd name="connsiteY20" fmla="*/ 235557 h 438784"/>
                <a:gd name="connsiteX21" fmla="*/ 0 w 381191"/>
                <a:gd name="connsiteY21" fmla="*/ 219393 h 438784"/>
                <a:gd name="connsiteX22" fmla="*/ 6696 w 381191"/>
                <a:gd name="connsiteY22" fmla="*/ 203229 h 438784"/>
                <a:gd name="connsiteX23" fmla="*/ 22860 w 381191"/>
                <a:gd name="connsiteY23" fmla="*/ 196533 h 438784"/>
                <a:gd name="connsiteX24" fmla="*/ 174833 w 381191"/>
                <a:gd name="connsiteY24" fmla="*/ 196533 h 438784"/>
                <a:gd name="connsiteX25" fmla="*/ 174833 w 381191"/>
                <a:gd name="connsiteY25" fmla="*/ 56069 h 438784"/>
                <a:gd name="connsiteX26" fmla="*/ 164913 w 381191"/>
                <a:gd name="connsiteY26" fmla="*/ 16422 h 4387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381191" h="438784">
                  <a:moveTo>
                    <a:pt x="0" y="219392"/>
                  </a:moveTo>
                  <a:lnTo>
                    <a:pt x="0" y="219393"/>
                  </a:lnTo>
                  <a:lnTo>
                    <a:pt x="0" y="219393"/>
                  </a:lnTo>
                  <a:close/>
                  <a:moveTo>
                    <a:pt x="140963" y="0"/>
                  </a:moveTo>
                  <a:lnTo>
                    <a:pt x="174300" y="0"/>
                  </a:lnTo>
                  <a:cubicBezTo>
                    <a:pt x="193007" y="0"/>
                    <a:pt x="208171" y="25103"/>
                    <a:pt x="208171" y="56069"/>
                  </a:cubicBezTo>
                  <a:lnTo>
                    <a:pt x="208171" y="196533"/>
                  </a:lnTo>
                  <a:lnTo>
                    <a:pt x="358331" y="196533"/>
                  </a:lnTo>
                  <a:cubicBezTo>
                    <a:pt x="370956" y="196533"/>
                    <a:pt x="381191" y="206768"/>
                    <a:pt x="381191" y="219393"/>
                  </a:cubicBezTo>
                  <a:lnTo>
                    <a:pt x="381190" y="219393"/>
                  </a:lnTo>
                  <a:cubicBezTo>
                    <a:pt x="381190" y="232018"/>
                    <a:pt x="370955" y="242253"/>
                    <a:pt x="358330" y="242253"/>
                  </a:cubicBezTo>
                  <a:lnTo>
                    <a:pt x="208171" y="242253"/>
                  </a:lnTo>
                  <a:lnTo>
                    <a:pt x="208171" y="382715"/>
                  </a:lnTo>
                  <a:cubicBezTo>
                    <a:pt x="208171" y="413681"/>
                    <a:pt x="193007" y="438784"/>
                    <a:pt x="174300" y="438784"/>
                  </a:cubicBezTo>
                  <a:lnTo>
                    <a:pt x="108686" y="438784"/>
                  </a:lnTo>
                  <a:lnTo>
                    <a:pt x="108685" y="438783"/>
                  </a:lnTo>
                  <a:lnTo>
                    <a:pt x="140963" y="438783"/>
                  </a:lnTo>
                  <a:cubicBezTo>
                    <a:pt x="159669" y="438783"/>
                    <a:pt x="174833" y="413680"/>
                    <a:pt x="174833" y="382714"/>
                  </a:cubicBezTo>
                  <a:lnTo>
                    <a:pt x="174833" y="242253"/>
                  </a:lnTo>
                  <a:lnTo>
                    <a:pt x="22860" y="242252"/>
                  </a:lnTo>
                  <a:cubicBezTo>
                    <a:pt x="16548" y="242252"/>
                    <a:pt x="10833" y="239693"/>
                    <a:pt x="6696" y="235557"/>
                  </a:cubicBezTo>
                  <a:lnTo>
                    <a:pt x="0" y="219393"/>
                  </a:lnTo>
                  <a:lnTo>
                    <a:pt x="6696" y="203229"/>
                  </a:lnTo>
                  <a:cubicBezTo>
                    <a:pt x="10833" y="199092"/>
                    <a:pt x="16548" y="196533"/>
                    <a:pt x="22860" y="196533"/>
                  </a:cubicBezTo>
                  <a:lnTo>
                    <a:pt x="174833" y="196533"/>
                  </a:lnTo>
                  <a:lnTo>
                    <a:pt x="174833" y="56069"/>
                  </a:lnTo>
                  <a:cubicBezTo>
                    <a:pt x="174833" y="40586"/>
                    <a:pt x="171042" y="26569"/>
                    <a:pt x="164913" y="16422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42" name="グループ化 141">
            <a:extLst>
              <a:ext uri="{FF2B5EF4-FFF2-40B4-BE49-F238E27FC236}">
                <a16:creationId xmlns:a16="http://schemas.microsoft.com/office/drawing/2014/main" id="{AEDE8189-1914-4EE6-83FB-3A97FF083C47}"/>
              </a:ext>
            </a:extLst>
          </p:cNvPr>
          <p:cNvGrpSpPr/>
          <p:nvPr/>
        </p:nvGrpSpPr>
        <p:grpSpPr>
          <a:xfrm flipH="1">
            <a:off x="4784811" y="3608100"/>
            <a:ext cx="667996" cy="609778"/>
            <a:chOff x="7063852" y="4622850"/>
            <a:chExt cx="422798" cy="385950"/>
          </a:xfrm>
        </p:grpSpPr>
        <p:sp>
          <p:nvSpPr>
            <p:cNvPr id="143" name="楕円 142">
              <a:extLst>
                <a:ext uri="{FF2B5EF4-FFF2-40B4-BE49-F238E27FC236}">
                  <a16:creationId xmlns:a16="http://schemas.microsoft.com/office/drawing/2014/main" id="{A90EEBAA-FF47-4135-978F-A7864D5372FF}"/>
                </a:ext>
              </a:extLst>
            </p:cNvPr>
            <p:cNvSpPr/>
            <p:nvPr/>
          </p:nvSpPr>
          <p:spPr>
            <a:xfrm>
              <a:off x="7063852" y="4743907"/>
              <a:ext cx="175012" cy="143835"/>
            </a:xfrm>
            <a:prstGeom prst="ellipse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4" name="フリーフォーム: 図形 143">
              <a:extLst>
                <a:ext uri="{FF2B5EF4-FFF2-40B4-BE49-F238E27FC236}">
                  <a16:creationId xmlns:a16="http://schemas.microsoft.com/office/drawing/2014/main" id="{37588C77-B51C-44D1-B045-F4A570794BED}"/>
                </a:ext>
              </a:extLst>
            </p:cNvPr>
            <p:cNvSpPr/>
            <p:nvPr/>
          </p:nvSpPr>
          <p:spPr>
            <a:xfrm rot="16200000">
              <a:off x="7123447" y="4629890"/>
              <a:ext cx="189091" cy="175012"/>
            </a:xfrm>
            <a:custGeom>
              <a:avLst/>
              <a:gdLst>
                <a:gd name="connsiteX0" fmla="*/ 189091 w 189091"/>
                <a:gd name="connsiteY0" fmla="*/ 87506 h 175012"/>
                <a:gd name="connsiteX1" fmla="*/ 189091 w 189091"/>
                <a:gd name="connsiteY1" fmla="*/ 145219 h 175012"/>
                <a:gd name="connsiteX2" fmla="*/ 139773 w 189091"/>
                <a:gd name="connsiteY2" fmla="*/ 175012 h 175012"/>
                <a:gd name="connsiteX3" fmla="*/ 0 w 189091"/>
                <a:gd name="connsiteY3" fmla="*/ 175012 h 175012"/>
                <a:gd name="connsiteX4" fmla="*/ 0 w 189091"/>
                <a:gd name="connsiteY4" fmla="*/ 51586 h 175012"/>
                <a:gd name="connsiteX5" fmla="*/ 1693 w 189091"/>
                <a:gd name="connsiteY5" fmla="*/ 0 h 175012"/>
                <a:gd name="connsiteX6" fmla="*/ 44236 w 189091"/>
                <a:gd name="connsiteY6" fmla="*/ 0 h 175012"/>
                <a:gd name="connsiteX7" fmla="*/ 189091 w 189091"/>
                <a:gd name="connsiteY7" fmla="*/ 87506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89091" h="175012">
                  <a:moveTo>
                    <a:pt x="189091" y="87506"/>
                  </a:moveTo>
                  <a:cubicBezTo>
                    <a:pt x="189091" y="106744"/>
                    <a:pt x="189091" y="125982"/>
                    <a:pt x="189091" y="145219"/>
                  </a:cubicBezTo>
                  <a:cubicBezTo>
                    <a:pt x="189091" y="161673"/>
                    <a:pt x="167011" y="175012"/>
                    <a:pt x="139773" y="175012"/>
                  </a:cubicBezTo>
                  <a:lnTo>
                    <a:pt x="0" y="175012"/>
                  </a:lnTo>
                  <a:lnTo>
                    <a:pt x="0" y="51586"/>
                  </a:lnTo>
                  <a:lnTo>
                    <a:pt x="1693" y="0"/>
                  </a:lnTo>
                  <a:lnTo>
                    <a:pt x="44236" y="0"/>
                  </a:lnTo>
                  <a:cubicBezTo>
                    <a:pt x="124237" y="0"/>
                    <a:pt x="189091" y="39178"/>
                    <a:pt x="189091" y="87506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5" name="フリーフォーム: 図形 144">
              <a:extLst>
                <a:ext uri="{FF2B5EF4-FFF2-40B4-BE49-F238E27FC236}">
                  <a16:creationId xmlns:a16="http://schemas.microsoft.com/office/drawing/2014/main" id="{E79BB2DF-3306-4528-98D4-6B7C1978EF7B}"/>
                </a:ext>
              </a:extLst>
            </p:cNvPr>
            <p:cNvSpPr/>
            <p:nvPr/>
          </p:nvSpPr>
          <p:spPr>
            <a:xfrm rot="16200000">
              <a:off x="7118716" y="4822018"/>
              <a:ext cx="198552" cy="175012"/>
            </a:xfrm>
            <a:custGeom>
              <a:avLst/>
              <a:gdLst>
                <a:gd name="connsiteX0" fmla="*/ 198552 w 198552"/>
                <a:gd name="connsiteY0" fmla="*/ 0 h 175012"/>
                <a:gd name="connsiteX1" fmla="*/ 196859 w 198552"/>
                <a:gd name="connsiteY1" fmla="*/ 51586 h 175012"/>
                <a:gd name="connsiteX2" fmla="*/ 196859 w 198552"/>
                <a:gd name="connsiteY2" fmla="*/ 175012 h 175012"/>
                <a:gd name="connsiteX3" fmla="*/ 49319 w 198552"/>
                <a:gd name="connsiteY3" fmla="*/ 175012 h 175012"/>
                <a:gd name="connsiteX4" fmla="*/ 0 w 198552"/>
                <a:gd name="connsiteY4" fmla="*/ 145219 h 175012"/>
                <a:gd name="connsiteX5" fmla="*/ 0 w 198552"/>
                <a:gd name="connsiteY5" fmla="*/ 87506 h 175012"/>
                <a:gd name="connsiteX6" fmla="*/ 144856 w 198552"/>
                <a:gd name="connsiteY6" fmla="*/ 0 h 175012"/>
                <a:gd name="connsiteX7" fmla="*/ 198552 w 198552"/>
                <a:gd name="connsiteY7" fmla="*/ 0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8552" h="175012">
                  <a:moveTo>
                    <a:pt x="198552" y="0"/>
                  </a:moveTo>
                  <a:lnTo>
                    <a:pt x="196859" y="51586"/>
                  </a:lnTo>
                  <a:lnTo>
                    <a:pt x="196859" y="175012"/>
                  </a:lnTo>
                  <a:lnTo>
                    <a:pt x="49319" y="175012"/>
                  </a:lnTo>
                  <a:cubicBezTo>
                    <a:pt x="22081" y="175012"/>
                    <a:pt x="0" y="161673"/>
                    <a:pt x="0" y="145219"/>
                  </a:cubicBezTo>
                  <a:lnTo>
                    <a:pt x="0" y="87506"/>
                  </a:lnTo>
                  <a:cubicBezTo>
                    <a:pt x="0" y="39178"/>
                    <a:pt x="64855" y="0"/>
                    <a:pt x="144856" y="0"/>
                  </a:cubicBezTo>
                  <a:lnTo>
                    <a:pt x="198552" y="0"/>
                  </a:ln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F4D7F658-8663-490F-93FD-8D3602013257}"/>
                </a:ext>
              </a:extLst>
            </p:cNvPr>
            <p:cNvSpPr/>
            <p:nvPr/>
          </p:nvSpPr>
          <p:spPr>
            <a:xfrm rot="16200000">
              <a:off x="7176578" y="4707012"/>
              <a:ext cx="40214" cy="217625"/>
            </a:xfrm>
            <a:custGeom>
              <a:avLst/>
              <a:gdLst>
                <a:gd name="connsiteX0" fmla="*/ 675076 w 675076"/>
                <a:gd name="connsiteY0" fmla="*/ 253371 h 506741"/>
                <a:gd name="connsiteX1" fmla="*/ 675075 w 675076"/>
                <a:gd name="connsiteY1" fmla="*/ 420478 h 506741"/>
                <a:gd name="connsiteX2" fmla="*/ 588812 w 675076"/>
                <a:gd name="connsiteY2" fmla="*/ 506741 h 506741"/>
                <a:gd name="connsiteX3" fmla="*/ 86263 w 675076"/>
                <a:gd name="connsiteY3" fmla="*/ 506741 h 506741"/>
                <a:gd name="connsiteX4" fmla="*/ 0 w 675076"/>
                <a:gd name="connsiteY4" fmla="*/ 420478 h 506741"/>
                <a:gd name="connsiteX5" fmla="*/ 0 w 675076"/>
                <a:gd name="connsiteY5" fmla="*/ 253371 h 506741"/>
                <a:gd name="connsiteX6" fmla="*/ 253371 w 675076"/>
                <a:gd name="connsiteY6" fmla="*/ 0 h 506741"/>
                <a:gd name="connsiteX7" fmla="*/ 421705 w 675076"/>
                <a:gd name="connsiteY7" fmla="*/ 0 h 506741"/>
                <a:gd name="connsiteX8" fmla="*/ 675076 w 675076"/>
                <a:gd name="connsiteY8" fmla="*/ 253371 h 5067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75076" h="506741">
                  <a:moveTo>
                    <a:pt x="675076" y="253371"/>
                  </a:moveTo>
                  <a:cubicBezTo>
                    <a:pt x="675076" y="309073"/>
                    <a:pt x="675075" y="364776"/>
                    <a:pt x="675075" y="420478"/>
                  </a:cubicBezTo>
                  <a:cubicBezTo>
                    <a:pt x="675075" y="468120"/>
                    <a:pt x="636454" y="506741"/>
                    <a:pt x="588812" y="506741"/>
                  </a:cubicBezTo>
                  <a:lnTo>
                    <a:pt x="86263" y="506741"/>
                  </a:lnTo>
                  <a:cubicBezTo>
                    <a:pt x="38621" y="506741"/>
                    <a:pt x="0" y="468120"/>
                    <a:pt x="0" y="420478"/>
                  </a:cubicBezTo>
                  <a:lnTo>
                    <a:pt x="0" y="253371"/>
                  </a:lnTo>
                  <a:cubicBezTo>
                    <a:pt x="0" y="113438"/>
                    <a:pt x="113438" y="0"/>
                    <a:pt x="253371" y="0"/>
                  </a:cubicBezTo>
                  <a:lnTo>
                    <a:pt x="421705" y="0"/>
                  </a:lnTo>
                  <a:cubicBezTo>
                    <a:pt x="561638" y="0"/>
                    <a:pt x="675076" y="113438"/>
                    <a:pt x="675076" y="253371"/>
                  </a:cubicBez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147" name="フリーフォーム: 図形 146">
              <a:extLst>
                <a:ext uri="{FF2B5EF4-FFF2-40B4-BE49-F238E27FC236}">
                  <a16:creationId xmlns:a16="http://schemas.microsoft.com/office/drawing/2014/main" id="{827DB4E8-D63F-4F0D-8469-5AD8E51B9F03}"/>
                </a:ext>
              </a:extLst>
            </p:cNvPr>
            <p:cNvSpPr/>
            <p:nvPr/>
          </p:nvSpPr>
          <p:spPr>
            <a:xfrm>
              <a:off x="7151358" y="4622850"/>
              <a:ext cx="335292" cy="385949"/>
            </a:xfrm>
            <a:custGeom>
              <a:avLst/>
              <a:gdLst>
                <a:gd name="connsiteX0" fmla="*/ 0 w 381191"/>
                <a:gd name="connsiteY0" fmla="*/ 219392 h 438784"/>
                <a:gd name="connsiteX1" fmla="*/ 0 w 381191"/>
                <a:gd name="connsiteY1" fmla="*/ 219393 h 438784"/>
                <a:gd name="connsiteX2" fmla="*/ 0 w 381191"/>
                <a:gd name="connsiteY2" fmla="*/ 219393 h 438784"/>
                <a:gd name="connsiteX3" fmla="*/ 140963 w 381191"/>
                <a:gd name="connsiteY3" fmla="*/ 0 h 438784"/>
                <a:gd name="connsiteX4" fmla="*/ 174300 w 381191"/>
                <a:gd name="connsiteY4" fmla="*/ 0 h 438784"/>
                <a:gd name="connsiteX5" fmla="*/ 208171 w 381191"/>
                <a:gd name="connsiteY5" fmla="*/ 56069 h 438784"/>
                <a:gd name="connsiteX6" fmla="*/ 208171 w 381191"/>
                <a:gd name="connsiteY6" fmla="*/ 196533 h 438784"/>
                <a:gd name="connsiteX7" fmla="*/ 358331 w 381191"/>
                <a:gd name="connsiteY7" fmla="*/ 196533 h 438784"/>
                <a:gd name="connsiteX8" fmla="*/ 381191 w 381191"/>
                <a:gd name="connsiteY8" fmla="*/ 219393 h 438784"/>
                <a:gd name="connsiteX9" fmla="*/ 381190 w 381191"/>
                <a:gd name="connsiteY9" fmla="*/ 219393 h 438784"/>
                <a:gd name="connsiteX10" fmla="*/ 358330 w 381191"/>
                <a:gd name="connsiteY10" fmla="*/ 242253 h 438784"/>
                <a:gd name="connsiteX11" fmla="*/ 208171 w 381191"/>
                <a:gd name="connsiteY11" fmla="*/ 242253 h 438784"/>
                <a:gd name="connsiteX12" fmla="*/ 208171 w 381191"/>
                <a:gd name="connsiteY12" fmla="*/ 382715 h 438784"/>
                <a:gd name="connsiteX13" fmla="*/ 174300 w 381191"/>
                <a:gd name="connsiteY13" fmla="*/ 438784 h 438784"/>
                <a:gd name="connsiteX14" fmla="*/ 108686 w 381191"/>
                <a:gd name="connsiteY14" fmla="*/ 438784 h 438784"/>
                <a:gd name="connsiteX15" fmla="*/ 108685 w 381191"/>
                <a:gd name="connsiteY15" fmla="*/ 438783 h 438784"/>
                <a:gd name="connsiteX16" fmla="*/ 140963 w 381191"/>
                <a:gd name="connsiteY16" fmla="*/ 438783 h 438784"/>
                <a:gd name="connsiteX17" fmla="*/ 174833 w 381191"/>
                <a:gd name="connsiteY17" fmla="*/ 382714 h 438784"/>
                <a:gd name="connsiteX18" fmla="*/ 174833 w 381191"/>
                <a:gd name="connsiteY18" fmla="*/ 242253 h 438784"/>
                <a:gd name="connsiteX19" fmla="*/ 22860 w 381191"/>
                <a:gd name="connsiteY19" fmla="*/ 242252 h 438784"/>
                <a:gd name="connsiteX20" fmla="*/ 6696 w 381191"/>
                <a:gd name="connsiteY20" fmla="*/ 235557 h 438784"/>
                <a:gd name="connsiteX21" fmla="*/ 0 w 381191"/>
                <a:gd name="connsiteY21" fmla="*/ 219393 h 438784"/>
                <a:gd name="connsiteX22" fmla="*/ 6696 w 381191"/>
                <a:gd name="connsiteY22" fmla="*/ 203229 h 438784"/>
                <a:gd name="connsiteX23" fmla="*/ 22860 w 381191"/>
                <a:gd name="connsiteY23" fmla="*/ 196533 h 438784"/>
                <a:gd name="connsiteX24" fmla="*/ 174833 w 381191"/>
                <a:gd name="connsiteY24" fmla="*/ 196533 h 438784"/>
                <a:gd name="connsiteX25" fmla="*/ 174833 w 381191"/>
                <a:gd name="connsiteY25" fmla="*/ 56069 h 438784"/>
                <a:gd name="connsiteX26" fmla="*/ 164913 w 381191"/>
                <a:gd name="connsiteY26" fmla="*/ 16422 h 4387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381191" h="438784">
                  <a:moveTo>
                    <a:pt x="0" y="219392"/>
                  </a:moveTo>
                  <a:lnTo>
                    <a:pt x="0" y="219393"/>
                  </a:lnTo>
                  <a:lnTo>
                    <a:pt x="0" y="219393"/>
                  </a:lnTo>
                  <a:close/>
                  <a:moveTo>
                    <a:pt x="140963" y="0"/>
                  </a:moveTo>
                  <a:lnTo>
                    <a:pt x="174300" y="0"/>
                  </a:lnTo>
                  <a:cubicBezTo>
                    <a:pt x="193007" y="0"/>
                    <a:pt x="208171" y="25103"/>
                    <a:pt x="208171" y="56069"/>
                  </a:cubicBezTo>
                  <a:lnTo>
                    <a:pt x="208171" y="196533"/>
                  </a:lnTo>
                  <a:lnTo>
                    <a:pt x="358331" y="196533"/>
                  </a:lnTo>
                  <a:cubicBezTo>
                    <a:pt x="370956" y="196533"/>
                    <a:pt x="381191" y="206768"/>
                    <a:pt x="381191" y="219393"/>
                  </a:cubicBezTo>
                  <a:lnTo>
                    <a:pt x="381190" y="219393"/>
                  </a:lnTo>
                  <a:cubicBezTo>
                    <a:pt x="381190" y="232018"/>
                    <a:pt x="370955" y="242253"/>
                    <a:pt x="358330" y="242253"/>
                  </a:cubicBezTo>
                  <a:lnTo>
                    <a:pt x="208171" y="242253"/>
                  </a:lnTo>
                  <a:lnTo>
                    <a:pt x="208171" y="382715"/>
                  </a:lnTo>
                  <a:cubicBezTo>
                    <a:pt x="208171" y="413681"/>
                    <a:pt x="193007" y="438784"/>
                    <a:pt x="174300" y="438784"/>
                  </a:cubicBezTo>
                  <a:lnTo>
                    <a:pt x="108686" y="438784"/>
                  </a:lnTo>
                  <a:lnTo>
                    <a:pt x="108685" y="438783"/>
                  </a:lnTo>
                  <a:lnTo>
                    <a:pt x="140963" y="438783"/>
                  </a:lnTo>
                  <a:cubicBezTo>
                    <a:pt x="159669" y="438783"/>
                    <a:pt x="174833" y="413680"/>
                    <a:pt x="174833" y="382714"/>
                  </a:cubicBezTo>
                  <a:lnTo>
                    <a:pt x="174833" y="242253"/>
                  </a:lnTo>
                  <a:lnTo>
                    <a:pt x="22860" y="242252"/>
                  </a:lnTo>
                  <a:cubicBezTo>
                    <a:pt x="16548" y="242252"/>
                    <a:pt x="10833" y="239693"/>
                    <a:pt x="6696" y="235557"/>
                  </a:cubicBezTo>
                  <a:lnTo>
                    <a:pt x="0" y="219393"/>
                  </a:lnTo>
                  <a:lnTo>
                    <a:pt x="6696" y="203229"/>
                  </a:lnTo>
                  <a:cubicBezTo>
                    <a:pt x="10833" y="199092"/>
                    <a:pt x="16548" y="196533"/>
                    <a:pt x="22860" y="196533"/>
                  </a:cubicBezTo>
                  <a:lnTo>
                    <a:pt x="174833" y="196533"/>
                  </a:lnTo>
                  <a:lnTo>
                    <a:pt x="174833" y="56069"/>
                  </a:lnTo>
                  <a:cubicBezTo>
                    <a:pt x="174833" y="40586"/>
                    <a:pt x="171042" y="26569"/>
                    <a:pt x="164913" y="16422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48" name="グループ化 147">
            <a:extLst>
              <a:ext uri="{FF2B5EF4-FFF2-40B4-BE49-F238E27FC236}">
                <a16:creationId xmlns:a16="http://schemas.microsoft.com/office/drawing/2014/main" id="{7AC3861D-A774-4596-BB74-4EDA625E8C13}"/>
              </a:ext>
            </a:extLst>
          </p:cNvPr>
          <p:cNvGrpSpPr/>
          <p:nvPr/>
        </p:nvGrpSpPr>
        <p:grpSpPr>
          <a:xfrm>
            <a:off x="6674782" y="3276600"/>
            <a:ext cx="667996" cy="609778"/>
            <a:chOff x="7063852" y="4622850"/>
            <a:chExt cx="422798" cy="385950"/>
          </a:xfrm>
        </p:grpSpPr>
        <p:sp>
          <p:nvSpPr>
            <p:cNvPr id="149" name="楕円 148">
              <a:extLst>
                <a:ext uri="{FF2B5EF4-FFF2-40B4-BE49-F238E27FC236}">
                  <a16:creationId xmlns:a16="http://schemas.microsoft.com/office/drawing/2014/main" id="{4E6525A1-78A0-42F2-B6A4-874A15585342}"/>
                </a:ext>
              </a:extLst>
            </p:cNvPr>
            <p:cNvSpPr/>
            <p:nvPr/>
          </p:nvSpPr>
          <p:spPr>
            <a:xfrm>
              <a:off x="7063852" y="4743907"/>
              <a:ext cx="175012" cy="143835"/>
            </a:xfrm>
            <a:prstGeom prst="ellipse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0" name="フリーフォーム: 図形 149">
              <a:extLst>
                <a:ext uri="{FF2B5EF4-FFF2-40B4-BE49-F238E27FC236}">
                  <a16:creationId xmlns:a16="http://schemas.microsoft.com/office/drawing/2014/main" id="{75C2FD85-682D-4F46-A2A7-5F4A9D642C2A}"/>
                </a:ext>
              </a:extLst>
            </p:cNvPr>
            <p:cNvSpPr/>
            <p:nvPr/>
          </p:nvSpPr>
          <p:spPr>
            <a:xfrm rot="16200000">
              <a:off x="7123447" y="4629890"/>
              <a:ext cx="189091" cy="175012"/>
            </a:xfrm>
            <a:custGeom>
              <a:avLst/>
              <a:gdLst>
                <a:gd name="connsiteX0" fmla="*/ 189091 w 189091"/>
                <a:gd name="connsiteY0" fmla="*/ 87506 h 175012"/>
                <a:gd name="connsiteX1" fmla="*/ 189091 w 189091"/>
                <a:gd name="connsiteY1" fmla="*/ 145219 h 175012"/>
                <a:gd name="connsiteX2" fmla="*/ 139773 w 189091"/>
                <a:gd name="connsiteY2" fmla="*/ 175012 h 175012"/>
                <a:gd name="connsiteX3" fmla="*/ 0 w 189091"/>
                <a:gd name="connsiteY3" fmla="*/ 175012 h 175012"/>
                <a:gd name="connsiteX4" fmla="*/ 0 w 189091"/>
                <a:gd name="connsiteY4" fmla="*/ 51586 h 175012"/>
                <a:gd name="connsiteX5" fmla="*/ 1693 w 189091"/>
                <a:gd name="connsiteY5" fmla="*/ 0 h 175012"/>
                <a:gd name="connsiteX6" fmla="*/ 44236 w 189091"/>
                <a:gd name="connsiteY6" fmla="*/ 0 h 175012"/>
                <a:gd name="connsiteX7" fmla="*/ 189091 w 189091"/>
                <a:gd name="connsiteY7" fmla="*/ 87506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89091" h="175012">
                  <a:moveTo>
                    <a:pt x="189091" y="87506"/>
                  </a:moveTo>
                  <a:cubicBezTo>
                    <a:pt x="189091" y="106744"/>
                    <a:pt x="189091" y="125982"/>
                    <a:pt x="189091" y="145219"/>
                  </a:cubicBezTo>
                  <a:cubicBezTo>
                    <a:pt x="189091" y="161673"/>
                    <a:pt x="167011" y="175012"/>
                    <a:pt x="139773" y="175012"/>
                  </a:cubicBezTo>
                  <a:lnTo>
                    <a:pt x="0" y="175012"/>
                  </a:lnTo>
                  <a:lnTo>
                    <a:pt x="0" y="51586"/>
                  </a:lnTo>
                  <a:lnTo>
                    <a:pt x="1693" y="0"/>
                  </a:lnTo>
                  <a:lnTo>
                    <a:pt x="44236" y="0"/>
                  </a:lnTo>
                  <a:cubicBezTo>
                    <a:pt x="124237" y="0"/>
                    <a:pt x="189091" y="39178"/>
                    <a:pt x="189091" y="87506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C4206B79-0CF9-4162-AA27-F29F6BA06DA9}"/>
                </a:ext>
              </a:extLst>
            </p:cNvPr>
            <p:cNvSpPr/>
            <p:nvPr/>
          </p:nvSpPr>
          <p:spPr>
            <a:xfrm rot="16200000">
              <a:off x="7118716" y="4822018"/>
              <a:ext cx="198552" cy="175012"/>
            </a:xfrm>
            <a:custGeom>
              <a:avLst/>
              <a:gdLst>
                <a:gd name="connsiteX0" fmla="*/ 198552 w 198552"/>
                <a:gd name="connsiteY0" fmla="*/ 0 h 175012"/>
                <a:gd name="connsiteX1" fmla="*/ 196859 w 198552"/>
                <a:gd name="connsiteY1" fmla="*/ 51586 h 175012"/>
                <a:gd name="connsiteX2" fmla="*/ 196859 w 198552"/>
                <a:gd name="connsiteY2" fmla="*/ 175012 h 175012"/>
                <a:gd name="connsiteX3" fmla="*/ 49319 w 198552"/>
                <a:gd name="connsiteY3" fmla="*/ 175012 h 175012"/>
                <a:gd name="connsiteX4" fmla="*/ 0 w 198552"/>
                <a:gd name="connsiteY4" fmla="*/ 145219 h 175012"/>
                <a:gd name="connsiteX5" fmla="*/ 0 w 198552"/>
                <a:gd name="connsiteY5" fmla="*/ 87506 h 175012"/>
                <a:gd name="connsiteX6" fmla="*/ 144856 w 198552"/>
                <a:gd name="connsiteY6" fmla="*/ 0 h 175012"/>
                <a:gd name="connsiteX7" fmla="*/ 198552 w 198552"/>
                <a:gd name="connsiteY7" fmla="*/ 0 h 17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8552" h="175012">
                  <a:moveTo>
                    <a:pt x="198552" y="0"/>
                  </a:moveTo>
                  <a:lnTo>
                    <a:pt x="196859" y="51586"/>
                  </a:lnTo>
                  <a:lnTo>
                    <a:pt x="196859" y="175012"/>
                  </a:lnTo>
                  <a:lnTo>
                    <a:pt x="49319" y="175012"/>
                  </a:lnTo>
                  <a:cubicBezTo>
                    <a:pt x="22081" y="175012"/>
                    <a:pt x="0" y="161673"/>
                    <a:pt x="0" y="145219"/>
                  </a:cubicBezTo>
                  <a:lnTo>
                    <a:pt x="0" y="87506"/>
                  </a:lnTo>
                  <a:cubicBezTo>
                    <a:pt x="0" y="39178"/>
                    <a:pt x="64855" y="0"/>
                    <a:pt x="144856" y="0"/>
                  </a:cubicBezTo>
                  <a:lnTo>
                    <a:pt x="198552" y="0"/>
                  </a:ln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52" name="フリーフォーム: 図形 151">
              <a:extLst>
                <a:ext uri="{FF2B5EF4-FFF2-40B4-BE49-F238E27FC236}">
                  <a16:creationId xmlns:a16="http://schemas.microsoft.com/office/drawing/2014/main" id="{B834BDCE-F2EB-476B-B124-8D117CE1210A}"/>
                </a:ext>
              </a:extLst>
            </p:cNvPr>
            <p:cNvSpPr/>
            <p:nvPr/>
          </p:nvSpPr>
          <p:spPr>
            <a:xfrm rot="16200000">
              <a:off x="7176578" y="4707012"/>
              <a:ext cx="40214" cy="217625"/>
            </a:xfrm>
            <a:custGeom>
              <a:avLst/>
              <a:gdLst>
                <a:gd name="connsiteX0" fmla="*/ 675076 w 675076"/>
                <a:gd name="connsiteY0" fmla="*/ 253371 h 506741"/>
                <a:gd name="connsiteX1" fmla="*/ 675075 w 675076"/>
                <a:gd name="connsiteY1" fmla="*/ 420478 h 506741"/>
                <a:gd name="connsiteX2" fmla="*/ 588812 w 675076"/>
                <a:gd name="connsiteY2" fmla="*/ 506741 h 506741"/>
                <a:gd name="connsiteX3" fmla="*/ 86263 w 675076"/>
                <a:gd name="connsiteY3" fmla="*/ 506741 h 506741"/>
                <a:gd name="connsiteX4" fmla="*/ 0 w 675076"/>
                <a:gd name="connsiteY4" fmla="*/ 420478 h 506741"/>
                <a:gd name="connsiteX5" fmla="*/ 0 w 675076"/>
                <a:gd name="connsiteY5" fmla="*/ 253371 h 506741"/>
                <a:gd name="connsiteX6" fmla="*/ 253371 w 675076"/>
                <a:gd name="connsiteY6" fmla="*/ 0 h 506741"/>
                <a:gd name="connsiteX7" fmla="*/ 421705 w 675076"/>
                <a:gd name="connsiteY7" fmla="*/ 0 h 506741"/>
                <a:gd name="connsiteX8" fmla="*/ 675076 w 675076"/>
                <a:gd name="connsiteY8" fmla="*/ 253371 h 5067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75076" h="506741">
                  <a:moveTo>
                    <a:pt x="675076" y="253371"/>
                  </a:moveTo>
                  <a:cubicBezTo>
                    <a:pt x="675076" y="309073"/>
                    <a:pt x="675075" y="364776"/>
                    <a:pt x="675075" y="420478"/>
                  </a:cubicBezTo>
                  <a:cubicBezTo>
                    <a:pt x="675075" y="468120"/>
                    <a:pt x="636454" y="506741"/>
                    <a:pt x="588812" y="506741"/>
                  </a:cubicBezTo>
                  <a:lnTo>
                    <a:pt x="86263" y="506741"/>
                  </a:lnTo>
                  <a:cubicBezTo>
                    <a:pt x="38621" y="506741"/>
                    <a:pt x="0" y="468120"/>
                    <a:pt x="0" y="420478"/>
                  </a:cubicBezTo>
                  <a:lnTo>
                    <a:pt x="0" y="253371"/>
                  </a:lnTo>
                  <a:cubicBezTo>
                    <a:pt x="0" y="113438"/>
                    <a:pt x="113438" y="0"/>
                    <a:pt x="253371" y="0"/>
                  </a:cubicBezTo>
                  <a:lnTo>
                    <a:pt x="421705" y="0"/>
                  </a:lnTo>
                  <a:cubicBezTo>
                    <a:pt x="561638" y="0"/>
                    <a:pt x="675076" y="113438"/>
                    <a:pt x="675076" y="253371"/>
                  </a:cubicBezTo>
                  <a:close/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FE5D4217-6D30-4EC9-BF1F-8672CA539930}"/>
                </a:ext>
              </a:extLst>
            </p:cNvPr>
            <p:cNvSpPr/>
            <p:nvPr/>
          </p:nvSpPr>
          <p:spPr>
            <a:xfrm>
              <a:off x="7151358" y="4622850"/>
              <a:ext cx="335292" cy="385949"/>
            </a:xfrm>
            <a:custGeom>
              <a:avLst/>
              <a:gdLst>
                <a:gd name="connsiteX0" fmla="*/ 0 w 381191"/>
                <a:gd name="connsiteY0" fmla="*/ 219392 h 438784"/>
                <a:gd name="connsiteX1" fmla="*/ 0 w 381191"/>
                <a:gd name="connsiteY1" fmla="*/ 219393 h 438784"/>
                <a:gd name="connsiteX2" fmla="*/ 0 w 381191"/>
                <a:gd name="connsiteY2" fmla="*/ 219393 h 438784"/>
                <a:gd name="connsiteX3" fmla="*/ 140963 w 381191"/>
                <a:gd name="connsiteY3" fmla="*/ 0 h 438784"/>
                <a:gd name="connsiteX4" fmla="*/ 174300 w 381191"/>
                <a:gd name="connsiteY4" fmla="*/ 0 h 438784"/>
                <a:gd name="connsiteX5" fmla="*/ 208171 w 381191"/>
                <a:gd name="connsiteY5" fmla="*/ 56069 h 438784"/>
                <a:gd name="connsiteX6" fmla="*/ 208171 w 381191"/>
                <a:gd name="connsiteY6" fmla="*/ 196533 h 438784"/>
                <a:gd name="connsiteX7" fmla="*/ 358331 w 381191"/>
                <a:gd name="connsiteY7" fmla="*/ 196533 h 438784"/>
                <a:gd name="connsiteX8" fmla="*/ 381191 w 381191"/>
                <a:gd name="connsiteY8" fmla="*/ 219393 h 438784"/>
                <a:gd name="connsiteX9" fmla="*/ 381190 w 381191"/>
                <a:gd name="connsiteY9" fmla="*/ 219393 h 438784"/>
                <a:gd name="connsiteX10" fmla="*/ 358330 w 381191"/>
                <a:gd name="connsiteY10" fmla="*/ 242253 h 438784"/>
                <a:gd name="connsiteX11" fmla="*/ 208171 w 381191"/>
                <a:gd name="connsiteY11" fmla="*/ 242253 h 438784"/>
                <a:gd name="connsiteX12" fmla="*/ 208171 w 381191"/>
                <a:gd name="connsiteY12" fmla="*/ 382715 h 438784"/>
                <a:gd name="connsiteX13" fmla="*/ 174300 w 381191"/>
                <a:gd name="connsiteY13" fmla="*/ 438784 h 438784"/>
                <a:gd name="connsiteX14" fmla="*/ 108686 w 381191"/>
                <a:gd name="connsiteY14" fmla="*/ 438784 h 438784"/>
                <a:gd name="connsiteX15" fmla="*/ 108685 w 381191"/>
                <a:gd name="connsiteY15" fmla="*/ 438783 h 438784"/>
                <a:gd name="connsiteX16" fmla="*/ 140963 w 381191"/>
                <a:gd name="connsiteY16" fmla="*/ 438783 h 438784"/>
                <a:gd name="connsiteX17" fmla="*/ 174833 w 381191"/>
                <a:gd name="connsiteY17" fmla="*/ 382714 h 438784"/>
                <a:gd name="connsiteX18" fmla="*/ 174833 w 381191"/>
                <a:gd name="connsiteY18" fmla="*/ 242253 h 438784"/>
                <a:gd name="connsiteX19" fmla="*/ 22860 w 381191"/>
                <a:gd name="connsiteY19" fmla="*/ 242252 h 438784"/>
                <a:gd name="connsiteX20" fmla="*/ 6696 w 381191"/>
                <a:gd name="connsiteY20" fmla="*/ 235557 h 438784"/>
                <a:gd name="connsiteX21" fmla="*/ 0 w 381191"/>
                <a:gd name="connsiteY21" fmla="*/ 219393 h 438784"/>
                <a:gd name="connsiteX22" fmla="*/ 6696 w 381191"/>
                <a:gd name="connsiteY22" fmla="*/ 203229 h 438784"/>
                <a:gd name="connsiteX23" fmla="*/ 22860 w 381191"/>
                <a:gd name="connsiteY23" fmla="*/ 196533 h 438784"/>
                <a:gd name="connsiteX24" fmla="*/ 174833 w 381191"/>
                <a:gd name="connsiteY24" fmla="*/ 196533 h 438784"/>
                <a:gd name="connsiteX25" fmla="*/ 174833 w 381191"/>
                <a:gd name="connsiteY25" fmla="*/ 56069 h 438784"/>
                <a:gd name="connsiteX26" fmla="*/ 164913 w 381191"/>
                <a:gd name="connsiteY26" fmla="*/ 16422 h 4387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381191" h="438784">
                  <a:moveTo>
                    <a:pt x="0" y="219392"/>
                  </a:moveTo>
                  <a:lnTo>
                    <a:pt x="0" y="219393"/>
                  </a:lnTo>
                  <a:lnTo>
                    <a:pt x="0" y="219393"/>
                  </a:lnTo>
                  <a:close/>
                  <a:moveTo>
                    <a:pt x="140963" y="0"/>
                  </a:moveTo>
                  <a:lnTo>
                    <a:pt x="174300" y="0"/>
                  </a:lnTo>
                  <a:cubicBezTo>
                    <a:pt x="193007" y="0"/>
                    <a:pt x="208171" y="25103"/>
                    <a:pt x="208171" y="56069"/>
                  </a:cubicBezTo>
                  <a:lnTo>
                    <a:pt x="208171" y="196533"/>
                  </a:lnTo>
                  <a:lnTo>
                    <a:pt x="358331" y="196533"/>
                  </a:lnTo>
                  <a:cubicBezTo>
                    <a:pt x="370956" y="196533"/>
                    <a:pt x="381191" y="206768"/>
                    <a:pt x="381191" y="219393"/>
                  </a:cubicBezTo>
                  <a:lnTo>
                    <a:pt x="381190" y="219393"/>
                  </a:lnTo>
                  <a:cubicBezTo>
                    <a:pt x="381190" y="232018"/>
                    <a:pt x="370955" y="242253"/>
                    <a:pt x="358330" y="242253"/>
                  </a:cubicBezTo>
                  <a:lnTo>
                    <a:pt x="208171" y="242253"/>
                  </a:lnTo>
                  <a:lnTo>
                    <a:pt x="208171" y="382715"/>
                  </a:lnTo>
                  <a:cubicBezTo>
                    <a:pt x="208171" y="413681"/>
                    <a:pt x="193007" y="438784"/>
                    <a:pt x="174300" y="438784"/>
                  </a:cubicBezTo>
                  <a:lnTo>
                    <a:pt x="108686" y="438784"/>
                  </a:lnTo>
                  <a:lnTo>
                    <a:pt x="108685" y="438783"/>
                  </a:lnTo>
                  <a:lnTo>
                    <a:pt x="140963" y="438783"/>
                  </a:lnTo>
                  <a:cubicBezTo>
                    <a:pt x="159669" y="438783"/>
                    <a:pt x="174833" y="413680"/>
                    <a:pt x="174833" y="382714"/>
                  </a:cubicBezTo>
                  <a:lnTo>
                    <a:pt x="174833" y="242253"/>
                  </a:lnTo>
                  <a:lnTo>
                    <a:pt x="22860" y="242252"/>
                  </a:lnTo>
                  <a:cubicBezTo>
                    <a:pt x="16548" y="242252"/>
                    <a:pt x="10833" y="239693"/>
                    <a:pt x="6696" y="235557"/>
                  </a:cubicBezTo>
                  <a:lnTo>
                    <a:pt x="0" y="219393"/>
                  </a:lnTo>
                  <a:lnTo>
                    <a:pt x="6696" y="203229"/>
                  </a:lnTo>
                  <a:cubicBezTo>
                    <a:pt x="10833" y="199092"/>
                    <a:pt x="16548" y="196533"/>
                    <a:pt x="22860" y="196533"/>
                  </a:cubicBezTo>
                  <a:lnTo>
                    <a:pt x="174833" y="196533"/>
                  </a:lnTo>
                  <a:lnTo>
                    <a:pt x="174833" y="56069"/>
                  </a:lnTo>
                  <a:cubicBezTo>
                    <a:pt x="174833" y="40586"/>
                    <a:pt x="171042" y="26569"/>
                    <a:pt x="164913" y="16422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96672787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5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50" fill="hold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50" fill="hold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32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2" dur="2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13" dur="2" fill="hold">
                                          <p:stCondLst>
                                            <p:cond delay="199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4" dur="2" fill="hold">
                                          <p:stCondLst>
                                            <p:cond delay="299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15" dur="2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501"/>
                            </p:stCondLst>
                            <p:childTnLst>
                              <p:par>
                                <p:cTn id="17" presetID="47" presetClass="entr" presetSubtype="0" fill="hold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5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250" fill="hold"/>
                                        <p:tgtEl>
                                          <p:spTgt spid="1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50" fill="hold"/>
                                        <p:tgtEl>
                                          <p:spTgt spid="1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32" presetClass="emph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Rot by="120000">
                                      <p:cBhvr>
                                        <p:cTn id="23" dur="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4" dur="1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5" dur="1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6" dur="100" fill="hold">
                                          <p:stCondLst>
                                            <p:cond delay="30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7" dur="1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1501"/>
                            </p:stCondLst>
                            <p:childTnLst>
                              <p:par>
                                <p:cTn id="29" presetID="47" presetClass="entr" presetSubtype="0" fill="hold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250"/>
                                        <p:tgtEl>
                                          <p:spTgt spid="1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25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25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32" presetClass="emph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Rot by="120000">
                                      <p:cBhvr>
                                        <p:cTn id="35" dur="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6" dur="1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37" dur="1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8" dur="100" fill="hold">
                                          <p:stCondLst>
                                            <p:cond delay="30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39" dur="1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2501"/>
                            </p:stCondLst>
                            <p:childTnLst>
                              <p:par>
                                <p:cTn id="41" presetID="47" presetClass="entr" presetSubtype="0" fill="hold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25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250" fill="hold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250" fill="hold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32" presetClass="emph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Rot by="120000">
                                      <p:cBhvr>
                                        <p:cTn id="47" dur="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48" dur="1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49" dur="1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0" dur="100" fill="hold">
                                          <p:stCondLst>
                                            <p:cond delay="30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51" dur="1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3501"/>
                            </p:stCondLst>
                            <p:childTnLst>
                              <p:par>
                                <p:cTn id="53" presetID="47" presetClass="entr" presetSubtype="0" fill="hold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25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25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25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32" presetClass="emph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Rot by="120000">
                                      <p:cBhvr>
                                        <p:cTn id="59" dur="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60" dur="1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61" dur="1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62" dur="100" fill="hold">
                                          <p:stCondLst>
                                            <p:cond delay="30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63" dur="1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47</Words>
  <Application>Microsoft Office PowerPoint</Application>
  <PresentationFormat>ワイド画面</PresentationFormat>
  <Paragraphs>42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anm022_ダーツのアニメ</dc:title>
  <dc:subject>anm022_ダーツのアニメ</dc:subject>
  <dc:creator>でじけろお</dc:creator>
  <cp:lastModifiedBy/>
  <cp:revision>1</cp:revision>
  <dcterms:created xsi:type="dcterms:W3CDTF">2017-10-06T02:08:43Z</dcterms:created>
  <dcterms:modified xsi:type="dcterms:W3CDTF">2022-02-03T01:41:17Z</dcterms:modified>
  <cp:category/>
  <cp:version>1</cp:version>
</cp:coreProperties>
</file>