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91" r:id="rId3"/>
    <p:sldId id="289" r:id="rId4"/>
    <p:sldId id="290" r:id="rId5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314" y="8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27497E3-9553-4435-A38F-A5D4BF7D8117}"/>
              </a:ext>
            </a:extLst>
          </p:cNvPr>
          <p:cNvSpPr txBox="1"/>
          <p:nvPr/>
        </p:nvSpPr>
        <p:spPr>
          <a:xfrm>
            <a:off x="1771739" y="2567225"/>
            <a:ext cx="8648521" cy="1723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latin typeface="+mj-ea"/>
                <a:ea typeface="+mj-ea"/>
              </a:rPr>
              <a:t>パワポのアニメ機能を使った</a:t>
            </a:r>
            <a:endParaRPr lang="en-US" altLang="ja-JP" sz="4000" dirty="0">
              <a:latin typeface="+mj-ea"/>
              <a:ea typeface="+mj-ea"/>
            </a:endParaRPr>
          </a:p>
          <a:p>
            <a:pPr algn="ctr"/>
            <a:r>
              <a:rPr lang="ja-JP" altLang="en-US" sz="6600" dirty="0">
                <a:latin typeface="+mj-ea"/>
                <a:ea typeface="+mj-ea"/>
              </a:rPr>
              <a:t>ダーツアニメサンプル</a:t>
            </a:r>
            <a:endParaRPr kumimoji="1" lang="ja-JP" altLang="en-US" sz="6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881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198EFC7F-2089-4332-943F-318BF3F8B381}"/>
              </a:ext>
            </a:extLst>
          </p:cNvPr>
          <p:cNvGrpSpPr/>
          <p:nvPr/>
        </p:nvGrpSpPr>
        <p:grpSpPr>
          <a:xfrm>
            <a:off x="4714550" y="1485900"/>
            <a:ext cx="2667050" cy="2667048"/>
            <a:chOff x="1976970" y="3102115"/>
            <a:chExt cx="3302916" cy="3302914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B93F02BC-88F3-4AD6-A1FE-31C857072E3B}"/>
                </a:ext>
              </a:extLst>
            </p:cNvPr>
            <p:cNvGrpSpPr/>
            <p:nvPr/>
          </p:nvGrpSpPr>
          <p:grpSpPr>
            <a:xfrm>
              <a:off x="1976970" y="3102115"/>
              <a:ext cx="3302916" cy="3302914"/>
              <a:chOff x="1967397" y="443399"/>
              <a:chExt cx="5971208" cy="5971204"/>
            </a:xfrm>
          </p:grpSpPr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2960FB13-EA3B-422A-9433-D50AE7B4C135}"/>
                  </a:ext>
                </a:extLst>
              </p:cNvPr>
              <p:cNvSpPr/>
              <p:nvPr/>
            </p:nvSpPr>
            <p:spPr>
              <a:xfrm>
                <a:off x="1967397" y="443399"/>
                <a:ext cx="5971208" cy="597120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24B2E71C-E2C9-4F8C-AE75-0E735AA607E7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34A60E8E-9860-4FCE-B53E-13BCA7475F81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7AA95722-B1FB-425E-BBDC-ADB289AFA0C1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E26974CD-9DE6-482E-9AB5-0B0281C57203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705EA22A-CD77-4F82-B5C5-977CAEA71970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8F67CD03-1395-4D09-A8B8-135FAC9C8BA5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23D8825D-A065-4695-9210-EA9FB4FA932A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6031ABBC-5F1C-4436-B0CC-0561F4C30799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98220F39-419C-4F0C-9A15-81092C00FDD9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4436ABC1-56DE-40AB-9EE1-EB534AC75879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D3BC2E8-B2DA-4FD2-8E13-76ABE16B2987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F9BF8FCE-E8DD-4E66-80FE-722EEC883FF3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88E6EACD-45E0-4998-9495-B161B6A16707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14910976-EFA4-4E7C-A944-E38484A72E32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E17692A2-678B-4A6D-B584-9E063E644EBD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E06F4D0F-B55B-4DE4-B246-F07A1505F15C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93240C27-7E82-43CF-AE8B-6C42E3F47C69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F741026B-9C5B-4377-A3EB-6AE6B31F4D6F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00AF2585-DF8A-4AAD-B120-EDCB0CCF9288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268165AF-C1C5-4A5D-BFFE-06242A1DC69A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87E428D-C500-47A1-8B10-1A0B217B1741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11887EC4-65A3-43F6-9A8A-648C28B0436E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FA80F890-9DBD-450B-AEB9-D95FC576A6BF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2687B7C6-8247-49FA-A584-F519B0192D8F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85CDA695-992D-491D-A512-3D4ED919167A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435AFB8-6749-40F3-9A87-A2BE0A1A5C7B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E18759E1-1BE4-4287-BF65-38C67393CE20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41B39998-628C-420A-82F0-8C7FC0F5E3A2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ADCD9F81-4BEF-4588-BCD4-8F733A028809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1C7B2AD4-D00C-4880-89F0-A7DC92C41064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C04A98BA-61C2-44EE-A16E-006C1D336FD4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C02F2B26-333E-43A0-9EFC-10B05F510650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2A5D3D4B-7687-449D-8E1F-E73A9C4F52F3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C320E081-61DC-4440-A92B-DA508D72C566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7108836E-B40C-45EE-9FB4-845784BD9F8C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55E3C266-1226-49D1-9FCA-BA960EF1C03B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4ACAEFBF-06EA-4702-B455-319F5AD5BCD0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0289AA50-502A-4CF7-B263-64E2C53DD833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7A5DA8DF-EF7D-4E4D-8D5A-1A534F346972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0359CB24-5650-48D1-8FB6-8783B9A17F1E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754107E6-D17A-4297-A6EB-14DAB4D1B02B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A76D4F1C-FA75-4689-80CE-E4ADAE8B6D7F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7B3A30A5-5FE2-43C0-B363-2E8781A9D801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043FD7E4-1A37-4CD6-A663-6E7707BEC102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1A88E7CF-87B8-45F7-ABB8-BB90E4F53542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31ED6E27-9926-4B56-8510-0F863547BBF4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C6532C86-F30D-4F1A-8FD0-E7252F827A16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3514B807-CFEC-49FA-9D44-2D59A549E08E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C6D0DA27-CCD1-4012-8FAF-7632C74596E6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5CB722B6-686E-498A-BA51-CF0E5C3C828B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DF83B824-9B14-49EA-BA09-7159CBF4E419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B3E7BE40-EF57-4B8D-8C16-12CF0F805288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8673435B-A8C4-44E3-AB45-31459E41ADCC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FD4BBEAA-48A0-402F-9983-D8A607E16F35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01D89321-764F-4E07-BDB2-9C0683BECBCE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71A01ACE-3070-4AAF-BB11-85B99020280F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8A3C63A0-EFA6-465C-82DB-DADD964AAD0F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1210E5BB-967D-4022-9EB5-51BE1708D8A0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DF5046FE-AE89-4C4E-B9E1-E502187BDEE3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D5EB9CA0-B5B9-4486-B789-A8BC39E84B27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BA44BDC4-F42F-437B-B2FE-FD2855056F0E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B45097DD-E3C2-4F71-A3B9-7F0A3D6F634A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E0EE5607-32FD-449A-AEE1-9757D6F7026C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8E019A9D-E4B6-44D4-8B92-A48809EC8101}"/>
                    </a:ext>
                  </a:extLst>
                </p:cNvPr>
                <p:cNvSpPr/>
                <p:nvPr/>
              </p:nvSpPr>
              <p:spPr>
                <a:xfrm>
                  <a:off x="4604698" y="3079589"/>
                  <a:ext cx="698822" cy="69882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7B7531EA-F152-4ECB-80F4-7350C1DC296C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5A00E3F7-D26F-45C0-B179-10009A44F447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F96BB261-352B-4A26-A472-DDD62C41823C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4750F737-6A23-4B6B-AF08-8BE273B86900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4F34C061-CC62-4C15-AD73-89D733F96781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F4FAA8EA-26CE-4850-94AC-DB8B8ED4F8E5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0443E85C-3340-4EC0-A9D1-CB258FBC92CA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47B87061-E044-4251-AA07-7FBF9FA5145F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DFE0888A-4291-4F90-813A-CADCA09E6E86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34843DE0-1B09-40A1-8BA0-F81F0B7B682C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CAE8EAF8-B91D-440E-9379-0EABA3D46D35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5CD4971D-A623-4AEE-8BCA-0C93E45C092E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685C8609-8DBD-4DDE-A496-AD15DC92C6E4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7FEDA663-605A-4BAC-95EF-A95E4C239205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6B2E639B-D557-4A56-A290-666E4BC6A5D9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D83CDF55-FD4E-4CDF-85A1-A7B113E66C8D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75E722E9-1A8E-4998-8F49-326F743E21C1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F98EC047-4A13-4AE9-8FB8-39B33B7F53C4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3ED382CA-6EDE-40F5-9579-E00E8E97208A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D5191349-D9C8-478E-9061-A860149A441F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D39DD215-C946-432E-831F-2E6A7D8E67C8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31CCE238-D1A6-4ADA-BB1F-2908208D7068}"/>
                    </a:ext>
                  </a:extLst>
                </p:cNvPr>
                <p:cNvSpPr/>
                <p:nvPr/>
              </p:nvSpPr>
              <p:spPr>
                <a:xfrm>
                  <a:off x="4823850" y="3299655"/>
                  <a:ext cx="258690" cy="2586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024DD7B1-FB2B-439A-9E76-7F388A4C2610}"/>
                </a:ext>
              </a:extLst>
            </p:cNvPr>
            <p:cNvGrpSpPr/>
            <p:nvPr/>
          </p:nvGrpSpPr>
          <p:grpSpPr>
            <a:xfrm>
              <a:off x="2014812" y="3183535"/>
              <a:ext cx="3185784" cy="3144645"/>
              <a:chOff x="2014812" y="3183535"/>
              <a:chExt cx="3185784" cy="3144645"/>
            </a:xfrm>
          </p:grpSpPr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514055F8-38D4-457D-BC4E-2E278F5797A8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7" name="テキスト ボックス 286">
                <a:extLst>
                  <a:ext uri="{FF2B5EF4-FFF2-40B4-BE49-F238E27FC236}">
                    <a16:creationId xmlns:a16="http://schemas.microsoft.com/office/drawing/2014/main" id="{28F1CEF0-22BB-4FDC-B9FC-3D73E3CE7DDB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8" name="テキスト ボックス 287">
                <a:extLst>
                  <a:ext uri="{FF2B5EF4-FFF2-40B4-BE49-F238E27FC236}">
                    <a16:creationId xmlns:a16="http://schemas.microsoft.com/office/drawing/2014/main" id="{CC8F1853-CC6C-4A94-AA76-AFDE6F6C8A7C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9" name="テキスト ボックス 288">
                <a:extLst>
                  <a:ext uri="{FF2B5EF4-FFF2-40B4-BE49-F238E27FC236}">
                    <a16:creationId xmlns:a16="http://schemas.microsoft.com/office/drawing/2014/main" id="{4D19F0F4-A6AC-4DA4-9573-DB0C9D0870E7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0" name="テキスト ボックス 289">
                <a:extLst>
                  <a:ext uri="{FF2B5EF4-FFF2-40B4-BE49-F238E27FC236}">
                    <a16:creationId xmlns:a16="http://schemas.microsoft.com/office/drawing/2014/main" id="{33717046-1AEB-4AC1-A89F-CFEC0BF6A1EE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1" name="テキスト ボックス 290">
                <a:extLst>
                  <a:ext uri="{FF2B5EF4-FFF2-40B4-BE49-F238E27FC236}">
                    <a16:creationId xmlns:a16="http://schemas.microsoft.com/office/drawing/2014/main" id="{1F7196E7-A9C0-481A-A372-08F012A79CBD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2" name="テキスト ボックス 291">
                <a:extLst>
                  <a:ext uri="{FF2B5EF4-FFF2-40B4-BE49-F238E27FC236}">
                    <a16:creationId xmlns:a16="http://schemas.microsoft.com/office/drawing/2014/main" id="{1C3742A4-B83B-47DF-AA60-3234E661AD46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3" name="テキスト ボックス 292">
                <a:extLst>
                  <a:ext uri="{FF2B5EF4-FFF2-40B4-BE49-F238E27FC236}">
                    <a16:creationId xmlns:a16="http://schemas.microsoft.com/office/drawing/2014/main" id="{9548C043-12A9-440A-8577-83EAAEF7F5F0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4" name="テキスト ボックス 293">
                <a:extLst>
                  <a:ext uri="{FF2B5EF4-FFF2-40B4-BE49-F238E27FC236}">
                    <a16:creationId xmlns:a16="http://schemas.microsoft.com/office/drawing/2014/main" id="{E37DDF5E-0803-43C8-A6B2-FD0995026226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5" name="テキスト ボックス 294">
                <a:extLst>
                  <a:ext uri="{FF2B5EF4-FFF2-40B4-BE49-F238E27FC236}">
                    <a16:creationId xmlns:a16="http://schemas.microsoft.com/office/drawing/2014/main" id="{231D531B-F16E-4F62-A356-FC9F98C2AF48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C8E0A979-D36A-486F-892F-C103CDB61AB0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7" name="テキスト ボックス 296">
                <a:extLst>
                  <a:ext uri="{FF2B5EF4-FFF2-40B4-BE49-F238E27FC236}">
                    <a16:creationId xmlns:a16="http://schemas.microsoft.com/office/drawing/2014/main" id="{E4F52980-0E5E-41C3-A6F8-CAB88E17DB96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8" name="テキスト ボックス 297">
                <a:extLst>
                  <a:ext uri="{FF2B5EF4-FFF2-40B4-BE49-F238E27FC236}">
                    <a16:creationId xmlns:a16="http://schemas.microsoft.com/office/drawing/2014/main" id="{99DB7C29-9B11-4DD9-B1B2-6ED243AE03C4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9" name="テキスト ボックス 298">
                <a:extLst>
                  <a:ext uri="{FF2B5EF4-FFF2-40B4-BE49-F238E27FC236}">
                    <a16:creationId xmlns:a16="http://schemas.microsoft.com/office/drawing/2014/main" id="{4188433D-734E-46D1-A82E-AADFBE861540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0" name="テキスト ボックス 299">
                <a:extLst>
                  <a:ext uri="{FF2B5EF4-FFF2-40B4-BE49-F238E27FC236}">
                    <a16:creationId xmlns:a16="http://schemas.microsoft.com/office/drawing/2014/main" id="{89535697-E0E9-41F7-9D58-835694CC1A29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1" name="テキスト ボックス 300">
                <a:extLst>
                  <a:ext uri="{FF2B5EF4-FFF2-40B4-BE49-F238E27FC236}">
                    <a16:creationId xmlns:a16="http://schemas.microsoft.com/office/drawing/2014/main" id="{516B9637-7D71-483F-B1D9-18A08C4F39F7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2" name="テキスト ボックス 301">
                <a:extLst>
                  <a:ext uri="{FF2B5EF4-FFF2-40B4-BE49-F238E27FC236}">
                    <a16:creationId xmlns:a16="http://schemas.microsoft.com/office/drawing/2014/main" id="{5518FFC1-70BE-4B92-81A0-BC97C5785A4B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3" name="テキスト ボックス 302">
                <a:extLst>
                  <a:ext uri="{FF2B5EF4-FFF2-40B4-BE49-F238E27FC236}">
                    <a16:creationId xmlns:a16="http://schemas.microsoft.com/office/drawing/2014/main" id="{B81DA208-6790-4550-BDEE-F19E48E143EA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4" name="テキスト ボックス 303">
                <a:extLst>
                  <a:ext uri="{FF2B5EF4-FFF2-40B4-BE49-F238E27FC236}">
                    <a16:creationId xmlns:a16="http://schemas.microsoft.com/office/drawing/2014/main" id="{FE46325F-C3F9-4829-BB73-23471C30C263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7B76CDC6-56F4-432F-BD3F-FB3D084587FF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EEDE688A-E017-4D98-B19B-09C7298FDEB2}"/>
              </a:ext>
            </a:extLst>
          </p:cNvPr>
          <p:cNvGrpSpPr/>
          <p:nvPr/>
        </p:nvGrpSpPr>
        <p:grpSpPr>
          <a:xfrm>
            <a:off x="3377048" y="2728486"/>
            <a:ext cx="4741994" cy="7600480"/>
            <a:chOff x="1430284" y="3516437"/>
            <a:chExt cx="1132421" cy="1815047"/>
          </a:xfrm>
        </p:grpSpPr>
        <p:sp>
          <p:nvSpPr>
            <p:cNvPr id="411" name="四角形: 上の 2 つの角を丸める 410">
              <a:extLst>
                <a:ext uri="{FF2B5EF4-FFF2-40B4-BE49-F238E27FC236}">
                  <a16:creationId xmlns:a16="http://schemas.microsoft.com/office/drawing/2014/main" id="{739B78F4-056A-4B22-A159-7046C420F360}"/>
                </a:ext>
              </a:extLst>
            </p:cNvPr>
            <p:cNvSpPr/>
            <p:nvPr/>
          </p:nvSpPr>
          <p:spPr bwMode="auto">
            <a:xfrm rot="18900000">
              <a:off x="2247333" y="3675686"/>
              <a:ext cx="198723" cy="282036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CA08D5A3-963E-4BF5-B8E5-3CBFBC0A33DB}"/>
                </a:ext>
              </a:extLst>
            </p:cNvPr>
            <p:cNvSpPr/>
            <p:nvPr/>
          </p:nvSpPr>
          <p:spPr bwMode="auto">
            <a:xfrm>
              <a:off x="1430284" y="3516437"/>
              <a:ext cx="1132421" cy="1815047"/>
            </a:xfrm>
            <a:custGeom>
              <a:avLst/>
              <a:gdLst>
                <a:gd name="connsiteX0" fmla="*/ 823455 w 1132421"/>
                <a:gd name="connsiteY0" fmla="*/ 0 h 1815047"/>
                <a:gd name="connsiteX1" fmla="*/ 893714 w 1132421"/>
                <a:gd name="connsiteY1" fmla="*/ 29103 h 1815047"/>
                <a:gd name="connsiteX2" fmla="*/ 952625 w 1132421"/>
                <a:gd name="connsiteY2" fmla="*/ 88015 h 1815047"/>
                <a:gd name="connsiteX3" fmla="*/ 974452 w 1132421"/>
                <a:gd name="connsiteY3" fmla="*/ 120884 h 1815047"/>
                <a:gd name="connsiteX4" fmla="*/ 976061 w 1132421"/>
                <a:gd name="connsiteY4" fmla="*/ 129157 h 1815047"/>
                <a:gd name="connsiteX5" fmla="*/ 982716 w 1132421"/>
                <a:gd name="connsiteY5" fmla="*/ 136702 h 1815047"/>
                <a:gd name="connsiteX6" fmla="*/ 1052498 w 1132421"/>
                <a:gd name="connsiteY6" fmla="*/ 257569 h 1815047"/>
                <a:gd name="connsiteX7" fmla="*/ 1059884 w 1132421"/>
                <a:gd name="connsiteY7" fmla="*/ 279534 h 1815047"/>
                <a:gd name="connsiteX8" fmla="*/ 1065518 w 1132421"/>
                <a:gd name="connsiteY8" fmla="*/ 291081 h 1815047"/>
                <a:gd name="connsiteX9" fmla="*/ 1068168 w 1132421"/>
                <a:gd name="connsiteY9" fmla="*/ 329080 h 1815047"/>
                <a:gd name="connsiteX10" fmla="*/ 1064536 w 1132421"/>
                <a:gd name="connsiteY10" fmla="*/ 339881 h 1815047"/>
                <a:gd name="connsiteX11" fmla="*/ 1115999 w 1132421"/>
                <a:gd name="connsiteY11" fmla="*/ 429019 h 1815047"/>
                <a:gd name="connsiteX12" fmla="*/ 1123384 w 1132421"/>
                <a:gd name="connsiteY12" fmla="*/ 450982 h 1815047"/>
                <a:gd name="connsiteX13" fmla="*/ 1129019 w 1132421"/>
                <a:gd name="connsiteY13" fmla="*/ 462530 h 1815047"/>
                <a:gd name="connsiteX14" fmla="*/ 1119093 w 1132421"/>
                <a:gd name="connsiteY14" fmla="*/ 537928 h 1815047"/>
                <a:gd name="connsiteX15" fmla="*/ 1086843 w 1132421"/>
                <a:gd name="connsiteY15" fmla="*/ 593787 h 1815047"/>
                <a:gd name="connsiteX16" fmla="*/ 1099358 w 1132421"/>
                <a:gd name="connsiteY16" fmla="*/ 619434 h 1815047"/>
                <a:gd name="connsiteX17" fmla="*/ 1089599 w 1132421"/>
                <a:gd name="connsiteY17" fmla="*/ 693557 h 1815047"/>
                <a:gd name="connsiteX18" fmla="*/ 945283 w 1132421"/>
                <a:gd name="connsiteY18" fmla="*/ 943521 h 1815047"/>
                <a:gd name="connsiteX19" fmla="*/ 932025 w 1132421"/>
                <a:gd name="connsiteY19" fmla="*/ 958552 h 1815047"/>
                <a:gd name="connsiteX20" fmla="*/ 933127 w 1132421"/>
                <a:gd name="connsiteY20" fmla="*/ 959654 h 1815047"/>
                <a:gd name="connsiteX21" fmla="*/ 569329 w 1132421"/>
                <a:gd name="connsiteY21" fmla="*/ 1323452 h 1815047"/>
                <a:gd name="connsiteX22" fmla="*/ 459030 w 1132421"/>
                <a:gd name="connsiteY22" fmla="*/ 1396695 h 1815047"/>
                <a:gd name="connsiteX23" fmla="*/ 435832 w 1132421"/>
                <a:gd name="connsiteY23" fmla="*/ 1401209 h 1815047"/>
                <a:gd name="connsiteX24" fmla="*/ 460350 w 1132421"/>
                <a:gd name="connsiteY24" fmla="*/ 1815047 h 1815047"/>
                <a:gd name="connsiteX25" fmla="*/ 0 w 1132421"/>
                <a:gd name="connsiteY25" fmla="*/ 1815047 h 1815047"/>
                <a:gd name="connsiteX26" fmla="*/ 34536 w 1132421"/>
                <a:gd name="connsiteY26" fmla="*/ 1232125 h 1815047"/>
                <a:gd name="connsiteX27" fmla="*/ 24553 w 1132421"/>
                <a:gd name="connsiteY27" fmla="*/ 1213153 h 1815047"/>
                <a:gd name="connsiteX28" fmla="*/ 97796 w 1132421"/>
                <a:gd name="connsiteY28" fmla="*/ 851919 h 1815047"/>
                <a:gd name="connsiteX29" fmla="*/ 246504 w 1132421"/>
                <a:gd name="connsiteY29" fmla="*/ 703211 h 1815047"/>
                <a:gd name="connsiteX30" fmla="*/ 292841 w 1132421"/>
                <a:gd name="connsiteY30" fmla="*/ 147897 h 1815047"/>
                <a:gd name="connsiteX31" fmla="*/ 436303 w 1132421"/>
                <a:gd name="connsiteY31" fmla="*/ 26533 h 1815047"/>
                <a:gd name="connsiteX32" fmla="*/ 557667 w 1132421"/>
                <a:gd name="connsiteY32" fmla="*/ 169995 h 1815047"/>
                <a:gd name="connsiteX33" fmla="*/ 529200 w 1132421"/>
                <a:gd name="connsiteY33" fmla="*/ 511148 h 1815047"/>
                <a:gd name="connsiteX34" fmla="*/ 562717 w 1132421"/>
                <a:gd name="connsiteY34" fmla="*/ 556977 h 1815047"/>
                <a:gd name="connsiteX35" fmla="*/ 675124 w 1132421"/>
                <a:gd name="connsiteY35" fmla="*/ 579770 h 1815047"/>
                <a:gd name="connsiteX36" fmla="*/ 714262 w 1132421"/>
                <a:gd name="connsiteY36" fmla="*/ 560232 h 1815047"/>
                <a:gd name="connsiteX37" fmla="*/ 856018 w 1132421"/>
                <a:gd name="connsiteY37" fmla="*/ 314702 h 1815047"/>
                <a:gd name="connsiteX38" fmla="*/ 810616 w 1132421"/>
                <a:gd name="connsiteY38" fmla="*/ 236064 h 1815047"/>
                <a:gd name="connsiteX39" fmla="*/ 806046 w 1132421"/>
                <a:gd name="connsiteY39" fmla="*/ 222473 h 1815047"/>
                <a:gd name="connsiteX40" fmla="*/ 753195 w 1132421"/>
                <a:gd name="connsiteY40" fmla="*/ 169622 h 1815047"/>
                <a:gd name="connsiteX41" fmla="*/ 753195 w 1132421"/>
                <a:gd name="connsiteY41" fmla="*/ 29103 h 1815047"/>
                <a:gd name="connsiteX42" fmla="*/ 823455 w 1132421"/>
                <a:gd name="connsiteY42" fmla="*/ 0 h 1815047"/>
                <a:gd name="connsiteX0" fmla="*/ 823455 w 1132421"/>
                <a:gd name="connsiteY0" fmla="*/ 0 h 1815047"/>
                <a:gd name="connsiteX1" fmla="*/ 893714 w 1132421"/>
                <a:gd name="connsiteY1" fmla="*/ 29103 h 1815047"/>
                <a:gd name="connsiteX2" fmla="*/ 952625 w 1132421"/>
                <a:gd name="connsiteY2" fmla="*/ 88015 h 1815047"/>
                <a:gd name="connsiteX3" fmla="*/ 974452 w 1132421"/>
                <a:gd name="connsiteY3" fmla="*/ 120884 h 1815047"/>
                <a:gd name="connsiteX4" fmla="*/ 976061 w 1132421"/>
                <a:gd name="connsiteY4" fmla="*/ 129157 h 1815047"/>
                <a:gd name="connsiteX5" fmla="*/ 1052498 w 1132421"/>
                <a:gd name="connsiteY5" fmla="*/ 257569 h 1815047"/>
                <a:gd name="connsiteX6" fmla="*/ 1059884 w 1132421"/>
                <a:gd name="connsiteY6" fmla="*/ 279534 h 1815047"/>
                <a:gd name="connsiteX7" fmla="*/ 1065518 w 1132421"/>
                <a:gd name="connsiteY7" fmla="*/ 291081 h 1815047"/>
                <a:gd name="connsiteX8" fmla="*/ 1068168 w 1132421"/>
                <a:gd name="connsiteY8" fmla="*/ 329080 h 1815047"/>
                <a:gd name="connsiteX9" fmla="*/ 1064536 w 1132421"/>
                <a:gd name="connsiteY9" fmla="*/ 339881 h 1815047"/>
                <a:gd name="connsiteX10" fmla="*/ 1115999 w 1132421"/>
                <a:gd name="connsiteY10" fmla="*/ 429019 h 1815047"/>
                <a:gd name="connsiteX11" fmla="*/ 1123384 w 1132421"/>
                <a:gd name="connsiteY11" fmla="*/ 450982 h 1815047"/>
                <a:gd name="connsiteX12" fmla="*/ 1129019 w 1132421"/>
                <a:gd name="connsiteY12" fmla="*/ 462530 h 1815047"/>
                <a:gd name="connsiteX13" fmla="*/ 1119093 w 1132421"/>
                <a:gd name="connsiteY13" fmla="*/ 537928 h 1815047"/>
                <a:gd name="connsiteX14" fmla="*/ 1086843 w 1132421"/>
                <a:gd name="connsiteY14" fmla="*/ 593787 h 1815047"/>
                <a:gd name="connsiteX15" fmla="*/ 1099358 w 1132421"/>
                <a:gd name="connsiteY15" fmla="*/ 619434 h 1815047"/>
                <a:gd name="connsiteX16" fmla="*/ 1089599 w 1132421"/>
                <a:gd name="connsiteY16" fmla="*/ 693557 h 1815047"/>
                <a:gd name="connsiteX17" fmla="*/ 945283 w 1132421"/>
                <a:gd name="connsiteY17" fmla="*/ 943521 h 1815047"/>
                <a:gd name="connsiteX18" fmla="*/ 932025 w 1132421"/>
                <a:gd name="connsiteY18" fmla="*/ 958552 h 1815047"/>
                <a:gd name="connsiteX19" fmla="*/ 933127 w 1132421"/>
                <a:gd name="connsiteY19" fmla="*/ 959654 h 1815047"/>
                <a:gd name="connsiteX20" fmla="*/ 569329 w 1132421"/>
                <a:gd name="connsiteY20" fmla="*/ 1323452 h 1815047"/>
                <a:gd name="connsiteX21" fmla="*/ 459030 w 1132421"/>
                <a:gd name="connsiteY21" fmla="*/ 1396695 h 1815047"/>
                <a:gd name="connsiteX22" fmla="*/ 435832 w 1132421"/>
                <a:gd name="connsiteY22" fmla="*/ 1401209 h 1815047"/>
                <a:gd name="connsiteX23" fmla="*/ 460350 w 1132421"/>
                <a:gd name="connsiteY23" fmla="*/ 1815047 h 1815047"/>
                <a:gd name="connsiteX24" fmla="*/ 0 w 1132421"/>
                <a:gd name="connsiteY24" fmla="*/ 1815047 h 1815047"/>
                <a:gd name="connsiteX25" fmla="*/ 34536 w 1132421"/>
                <a:gd name="connsiteY25" fmla="*/ 1232125 h 1815047"/>
                <a:gd name="connsiteX26" fmla="*/ 24553 w 1132421"/>
                <a:gd name="connsiteY26" fmla="*/ 1213153 h 1815047"/>
                <a:gd name="connsiteX27" fmla="*/ 97796 w 1132421"/>
                <a:gd name="connsiteY27" fmla="*/ 851919 h 1815047"/>
                <a:gd name="connsiteX28" fmla="*/ 246504 w 1132421"/>
                <a:gd name="connsiteY28" fmla="*/ 703211 h 1815047"/>
                <a:gd name="connsiteX29" fmla="*/ 292841 w 1132421"/>
                <a:gd name="connsiteY29" fmla="*/ 147897 h 1815047"/>
                <a:gd name="connsiteX30" fmla="*/ 436303 w 1132421"/>
                <a:gd name="connsiteY30" fmla="*/ 26533 h 1815047"/>
                <a:gd name="connsiteX31" fmla="*/ 557667 w 1132421"/>
                <a:gd name="connsiteY31" fmla="*/ 169995 h 1815047"/>
                <a:gd name="connsiteX32" fmla="*/ 529200 w 1132421"/>
                <a:gd name="connsiteY32" fmla="*/ 511148 h 1815047"/>
                <a:gd name="connsiteX33" fmla="*/ 562717 w 1132421"/>
                <a:gd name="connsiteY33" fmla="*/ 556977 h 1815047"/>
                <a:gd name="connsiteX34" fmla="*/ 675124 w 1132421"/>
                <a:gd name="connsiteY34" fmla="*/ 579770 h 1815047"/>
                <a:gd name="connsiteX35" fmla="*/ 714262 w 1132421"/>
                <a:gd name="connsiteY35" fmla="*/ 560232 h 1815047"/>
                <a:gd name="connsiteX36" fmla="*/ 856018 w 1132421"/>
                <a:gd name="connsiteY36" fmla="*/ 314702 h 1815047"/>
                <a:gd name="connsiteX37" fmla="*/ 810616 w 1132421"/>
                <a:gd name="connsiteY37" fmla="*/ 236064 h 1815047"/>
                <a:gd name="connsiteX38" fmla="*/ 806046 w 1132421"/>
                <a:gd name="connsiteY38" fmla="*/ 222473 h 1815047"/>
                <a:gd name="connsiteX39" fmla="*/ 753195 w 1132421"/>
                <a:gd name="connsiteY39" fmla="*/ 169622 h 1815047"/>
                <a:gd name="connsiteX40" fmla="*/ 753195 w 1132421"/>
                <a:gd name="connsiteY40" fmla="*/ 29103 h 1815047"/>
                <a:gd name="connsiteX41" fmla="*/ 823455 w 1132421"/>
                <a:gd name="connsiteY41" fmla="*/ 0 h 1815047"/>
                <a:gd name="connsiteX0" fmla="*/ 823455 w 1132421"/>
                <a:gd name="connsiteY0" fmla="*/ 0 h 1815047"/>
                <a:gd name="connsiteX1" fmla="*/ 893714 w 1132421"/>
                <a:gd name="connsiteY1" fmla="*/ 29103 h 1815047"/>
                <a:gd name="connsiteX2" fmla="*/ 952625 w 1132421"/>
                <a:gd name="connsiteY2" fmla="*/ 88015 h 1815047"/>
                <a:gd name="connsiteX3" fmla="*/ 974452 w 1132421"/>
                <a:gd name="connsiteY3" fmla="*/ 120884 h 1815047"/>
                <a:gd name="connsiteX4" fmla="*/ 1052498 w 1132421"/>
                <a:gd name="connsiteY4" fmla="*/ 257569 h 1815047"/>
                <a:gd name="connsiteX5" fmla="*/ 1059884 w 1132421"/>
                <a:gd name="connsiteY5" fmla="*/ 279534 h 1815047"/>
                <a:gd name="connsiteX6" fmla="*/ 1065518 w 1132421"/>
                <a:gd name="connsiteY6" fmla="*/ 291081 h 1815047"/>
                <a:gd name="connsiteX7" fmla="*/ 1068168 w 1132421"/>
                <a:gd name="connsiteY7" fmla="*/ 329080 h 1815047"/>
                <a:gd name="connsiteX8" fmla="*/ 1064536 w 1132421"/>
                <a:gd name="connsiteY8" fmla="*/ 339881 h 1815047"/>
                <a:gd name="connsiteX9" fmla="*/ 1115999 w 1132421"/>
                <a:gd name="connsiteY9" fmla="*/ 429019 h 1815047"/>
                <a:gd name="connsiteX10" fmla="*/ 1123384 w 1132421"/>
                <a:gd name="connsiteY10" fmla="*/ 450982 h 1815047"/>
                <a:gd name="connsiteX11" fmla="*/ 1129019 w 1132421"/>
                <a:gd name="connsiteY11" fmla="*/ 462530 h 1815047"/>
                <a:gd name="connsiteX12" fmla="*/ 1119093 w 1132421"/>
                <a:gd name="connsiteY12" fmla="*/ 537928 h 1815047"/>
                <a:gd name="connsiteX13" fmla="*/ 1086843 w 1132421"/>
                <a:gd name="connsiteY13" fmla="*/ 593787 h 1815047"/>
                <a:gd name="connsiteX14" fmla="*/ 1099358 w 1132421"/>
                <a:gd name="connsiteY14" fmla="*/ 619434 h 1815047"/>
                <a:gd name="connsiteX15" fmla="*/ 1089599 w 1132421"/>
                <a:gd name="connsiteY15" fmla="*/ 693557 h 1815047"/>
                <a:gd name="connsiteX16" fmla="*/ 945283 w 1132421"/>
                <a:gd name="connsiteY16" fmla="*/ 943521 h 1815047"/>
                <a:gd name="connsiteX17" fmla="*/ 932025 w 1132421"/>
                <a:gd name="connsiteY17" fmla="*/ 958552 h 1815047"/>
                <a:gd name="connsiteX18" fmla="*/ 933127 w 1132421"/>
                <a:gd name="connsiteY18" fmla="*/ 959654 h 1815047"/>
                <a:gd name="connsiteX19" fmla="*/ 569329 w 1132421"/>
                <a:gd name="connsiteY19" fmla="*/ 1323452 h 1815047"/>
                <a:gd name="connsiteX20" fmla="*/ 459030 w 1132421"/>
                <a:gd name="connsiteY20" fmla="*/ 1396695 h 1815047"/>
                <a:gd name="connsiteX21" fmla="*/ 435832 w 1132421"/>
                <a:gd name="connsiteY21" fmla="*/ 1401209 h 1815047"/>
                <a:gd name="connsiteX22" fmla="*/ 460350 w 1132421"/>
                <a:gd name="connsiteY22" fmla="*/ 1815047 h 1815047"/>
                <a:gd name="connsiteX23" fmla="*/ 0 w 1132421"/>
                <a:gd name="connsiteY23" fmla="*/ 1815047 h 1815047"/>
                <a:gd name="connsiteX24" fmla="*/ 34536 w 1132421"/>
                <a:gd name="connsiteY24" fmla="*/ 1232125 h 1815047"/>
                <a:gd name="connsiteX25" fmla="*/ 24553 w 1132421"/>
                <a:gd name="connsiteY25" fmla="*/ 1213153 h 1815047"/>
                <a:gd name="connsiteX26" fmla="*/ 97796 w 1132421"/>
                <a:gd name="connsiteY26" fmla="*/ 851919 h 1815047"/>
                <a:gd name="connsiteX27" fmla="*/ 246504 w 1132421"/>
                <a:gd name="connsiteY27" fmla="*/ 703211 h 1815047"/>
                <a:gd name="connsiteX28" fmla="*/ 292841 w 1132421"/>
                <a:gd name="connsiteY28" fmla="*/ 147897 h 1815047"/>
                <a:gd name="connsiteX29" fmla="*/ 436303 w 1132421"/>
                <a:gd name="connsiteY29" fmla="*/ 26533 h 1815047"/>
                <a:gd name="connsiteX30" fmla="*/ 557667 w 1132421"/>
                <a:gd name="connsiteY30" fmla="*/ 169995 h 1815047"/>
                <a:gd name="connsiteX31" fmla="*/ 529200 w 1132421"/>
                <a:gd name="connsiteY31" fmla="*/ 511148 h 1815047"/>
                <a:gd name="connsiteX32" fmla="*/ 562717 w 1132421"/>
                <a:gd name="connsiteY32" fmla="*/ 556977 h 1815047"/>
                <a:gd name="connsiteX33" fmla="*/ 675124 w 1132421"/>
                <a:gd name="connsiteY33" fmla="*/ 579770 h 1815047"/>
                <a:gd name="connsiteX34" fmla="*/ 714262 w 1132421"/>
                <a:gd name="connsiteY34" fmla="*/ 560232 h 1815047"/>
                <a:gd name="connsiteX35" fmla="*/ 856018 w 1132421"/>
                <a:gd name="connsiteY35" fmla="*/ 314702 h 1815047"/>
                <a:gd name="connsiteX36" fmla="*/ 810616 w 1132421"/>
                <a:gd name="connsiteY36" fmla="*/ 236064 h 1815047"/>
                <a:gd name="connsiteX37" fmla="*/ 806046 w 1132421"/>
                <a:gd name="connsiteY37" fmla="*/ 222473 h 1815047"/>
                <a:gd name="connsiteX38" fmla="*/ 753195 w 1132421"/>
                <a:gd name="connsiteY38" fmla="*/ 169622 h 1815047"/>
                <a:gd name="connsiteX39" fmla="*/ 753195 w 1132421"/>
                <a:gd name="connsiteY39" fmla="*/ 29103 h 1815047"/>
                <a:gd name="connsiteX40" fmla="*/ 823455 w 1132421"/>
                <a:gd name="connsiteY40" fmla="*/ 0 h 1815047"/>
                <a:gd name="connsiteX0" fmla="*/ 823455 w 1132421"/>
                <a:gd name="connsiteY0" fmla="*/ 0 h 1910791"/>
                <a:gd name="connsiteX1" fmla="*/ 893714 w 1132421"/>
                <a:gd name="connsiteY1" fmla="*/ 29103 h 1910791"/>
                <a:gd name="connsiteX2" fmla="*/ 952625 w 1132421"/>
                <a:gd name="connsiteY2" fmla="*/ 88015 h 1910791"/>
                <a:gd name="connsiteX3" fmla="*/ 974452 w 1132421"/>
                <a:gd name="connsiteY3" fmla="*/ 120884 h 1910791"/>
                <a:gd name="connsiteX4" fmla="*/ 1052498 w 1132421"/>
                <a:gd name="connsiteY4" fmla="*/ 257569 h 1910791"/>
                <a:gd name="connsiteX5" fmla="*/ 1059884 w 1132421"/>
                <a:gd name="connsiteY5" fmla="*/ 279534 h 1910791"/>
                <a:gd name="connsiteX6" fmla="*/ 1065518 w 1132421"/>
                <a:gd name="connsiteY6" fmla="*/ 291081 h 1910791"/>
                <a:gd name="connsiteX7" fmla="*/ 1068168 w 1132421"/>
                <a:gd name="connsiteY7" fmla="*/ 329080 h 1910791"/>
                <a:gd name="connsiteX8" fmla="*/ 1064536 w 1132421"/>
                <a:gd name="connsiteY8" fmla="*/ 339881 h 1910791"/>
                <a:gd name="connsiteX9" fmla="*/ 1115999 w 1132421"/>
                <a:gd name="connsiteY9" fmla="*/ 429019 h 1910791"/>
                <a:gd name="connsiteX10" fmla="*/ 1123384 w 1132421"/>
                <a:gd name="connsiteY10" fmla="*/ 450982 h 1910791"/>
                <a:gd name="connsiteX11" fmla="*/ 1129019 w 1132421"/>
                <a:gd name="connsiteY11" fmla="*/ 462530 h 1910791"/>
                <a:gd name="connsiteX12" fmla="*/ 1119093 w 1132421"/>
                <a:gd name="connsiteY12" fmla="*/ 537928 h 1910791"/>
                <a:gd name="connsiteX13" fmla="*/ 1086843 w 1132421"/>
                <a:gd name="connsiteY13" fmla="*/ 593787 h 1910791"/>
                <a:gd name="connsiteX14" fmla="*/ 1099358 w 1132421"/>
                <a:gd name="connsiteY14" fmla="*/ 619434 h 1910791"/>
                <a:gd name="connsiteX15" fmla="*/ 1089599 w 1132421"/>
                <a:gd name="connsiteY15" fmla="*/ 693557 h 1910791"/>
                <a:gd name="connsiteX16" fmla="*/ 945283 w 1132421"/>
                <a:gd name="connsiteY16" fmla="*/ 943521 h 1910791"/>
                <a:gd name="connsiteX17" fmla="*/ 932025 w 1132421"/>
                <a:gd name="connsiteY17" fmla="*/ 958552 h 1910791"/>
                <a:gd name="connsiteX18" fmla="*/ 933127 w 1132421"/>
                <a:gd name="connsiteY18" fmla="*/ 959654 h 1910791"/>
                <a:gd name="connsiteX19" fmla="*/ 569329 w 1132421"/>
                <a:gd name="connsiteY19" fmla="*/ 1323452 h 1910791"/>
                <a:gd name="connsiteX20" fmla="*/ 459030 w 1132421"/>
                <a:gd name="connsiteY20" fmla="*/ 1396695 h 1910791"/>
                <a:gd name="connsiteX21" fmla="*/ 435832 w 1132421"/>
                <a:gd name="connsiteY21" fmla="*/ 1401209 h 1910791"/>
                <a:gd name="connsiteX22" fmla="*/ 460350 w 1132421"/>
                <a:gd name="connsiteY22" fmla="*/ 1815047 h 1910791"/>
                <a:gd name="connsiteX23" fmla="*/ 225820 w 1132421"/>
                <a:gd name="connsiteY23" fmla="*/ 1910769 h 1910791"/>
                <a:gd name="connsiteX24" fmla="*/ 0 w 1132421"/>
                <a:gd name="connsiteY24" fmla="*/ 1815047 h 1910791"/>
                <a:gd name="connsiteX25" fmla="*/ 34536 w 1132421"/>
                <a:gd name="connsiteY25" fmla="*/ 1232125 h 1910791"/>
                <a:gd name="connsiteX26" fmla="*/ 24553 w 1132421"/>
                <a:gd name="connsiteY26" fmla="*/ 1213153 h 1910791"/>
                <a:gd name="connsiteX27" fmla="*/ 97796 w 1132421"/>
                <a:gd name="connsiteY27" fmla="*/ 851919 h 1910791"/>
                <a:gd name="connsiteX28" fmla="*/ 246504 w 1132421"/>
                <a:gd name="connsiteY28" fmla="*/ 703211 h 1910791"/>
                <a:gd name="connsiteX29" fmla="*/ 292841 w 1132421"/>
                <a:gd name="connsiteY29" fmla="*/ 147897 h 1910791"/>
                <a:gd name="connsiteX30" fmla="*/ 436303 w 1132421"/>
                <a:gd name="connsiteY30" fmla="*/ 26533 h 1910791"/>
                <a:gd name="connsiteX31" fmla="*/ 557667 w 1132421"/>
                <a:gd name="connsiteY31" fmla="*/ 169995 h 1910791"/>
                <a:gd name="connsiteX32" fmla="*/ 529200 w 1132421"/>
                <a:gd name="connsiteY32" fmla="*/ 511148 h 1910791"/>
                <a:gd name="connsiteX33" fmla="*/ 562717 w 1132421"/>
                <a:gd name="connsiteY33" fmla="*/ 556977 h 1910791"/>
                <a:gd name="connsiteX34" fmla="*/ 675124 w 1132421"/>
                <a:gd name="connsiteY34" fmla="*/ 579770 h 1910791"/>
                <a:gd name="connsiteX35" fmla="*/ 714262 w 1132421"/>
                <a:gd name="connsiteY35" fmla="*/ 560232 h 1910791"/>
                <a:gd name="connsiteX36" fmla="*/ 856018 w 1132421"/>
                <a:gd name="connsiteY36" fmla="*/ 314702 h 1910791"/>
                <a:gd name="connsiteX37" fmla="*/ 810616 w 1132421"/>
                <a:gd name="connsiteY37" fmla="*/ 236064 h 1910791"/>
                <a:gd name="connsiteX38" fmla="*/ 806046 w 1132421"/>
                <a:gd name="connsiteY38" fmla="*/ 222473 h 1910791"/>
                <a:gd name="connsiteX39" fmla="*/ 753195 w 1132421"/>
                <a:gd name="connsiteY39" fmla="*/ 169622 h 1910791"/>
                <a:gd name="connsiteX40" fmla="*/ 753195 w 1132421"/>
                <a:gd name="connsiteY40" fmla="*/ 29103 h 1910791"/>
                <a:gd name="connsiteX41" fmla="*/ 823455 w 1132421"/>
                <a:gd name="connsiteY41" fmla="*/ 0 h 1910791"/>
                <a:gd name="connsiteX0" fmla="*/ 225820 w 1132421"/>
                <a:gd name="connsiteY0" fmla="*/ 1910769 h 1971317"/>
                <a:gd name="connsiteX1" fmla="*/ 0 w 1132421"/>
                <a:gd name="connsiteY1" fmla="*/ 1815047 h 1971317"/>
                <a:gd name="connsiteX2" fmla="*/ 34536 w 1132421"/>
                <a:gd name="connsiteY2" fmla="*/ 1232125 h 1971317"/>
                <a:gd name="connsiteX3" fmla="*/ 24553 w 1132421"/>
                <a:gd name="connsiteY3" fmla="*/ 1213153 h 1971317"/>
                <a:gd name="connsiteX4" fmla="*/ 97796 w 1132421"/>
                <a:gd name="connsiteY4" fmla="*/ 851919 h 1971317"/>
                <a:gd name="connsiteX5" fmla="*/ 246504 w 1132421"/>
                <a:gd name="connsiteY5" fmla="*/ 703211 h 1971317"/>
                <a:gd name="connsiteX6" fmla="*/ 292841 w 1132421"/>
                <a:gd name="connsiteY6" fmla="*/ 147897 h 1971317"/>
                <a:gd name="connsiteX7" fmla="*/ 436303 w 1132421"/>
                <a:gd name="connsiteY7" fmla="*/ 26533 h 1971317"/>
                <a:gd name="connsiteX8" fmla="*/ 557667 w 1132421"/>
                <a:gd name="connsiteY8" fmla="*/ 169995 h 1971317"/>
                <a:gd name="connsiteX9" fmla="*/ 529200 w 1132421"/>
                <a:gd name="connsiteY9" fmla="*/ 511148 h 1971317"/>
                <a:gd name="connsiteX10" fmla="*/ 562717 w 1132421"/>
                <a:gd name="connsiteY10" fmla="*/ 556977 h 1971317"/>
                <a:gd name="connsiteX11" fmla="*/ 675124 w 1132421"/>
                <a:gd name="connsiteY11" fmla="*/ 579770 h 1971317"/>
                <a:gd name="connsiteX12" fmla="*/ 714262 w 1132421"/>
                <a:gd name="connsiteY12" fmla="*/ 560232 h 1971317"/>
                <a:gd name="connsiteX13" fmla="*/ 856018 w 1132421"/>
                <a:gd name="connsiteY13" fmla="*/ 314702 h 1971317"/>
                <a:gd name="connsiteX14" fmla="*/ 810616 w 1132421"/>
                <a:gd name="connsiteY14" fmla="*/ 236064 h 1971317"/>
                <a:gd name="connsiteX15" fmla="*/ 806046 w 1132421"/>
                <a:gd name="connsiteY15" fmla="*/ 222473 h 1971317"/>
                <a:gd name="connsiteX16" fmla="*/ 753195 w 1132421"/>
                <a:gd name="connsiteY16" fmla="*/ 169622 h 1971317"/>
                <a:gd name="connsiteX17" fmla="*/ 753195 w 1132421"/>
                <a:gd name="connsiteY17" fmla="*/ 29103 h 1971317"/>
                <a:gd name="connsiteX18" fmla="*/ 823455 w 1132421"/>
                <a:gd name="connsiteY18" fmla="*/ 0 h 1971317"/>
                <a:gd name="connsiteX19" fmla="*/ 893714 w 1132421"/>
                <a:gd name="connsiteY19" fmla="*/ 29103 h 1971317"/>
                <a:gd name="connsiteX20" fmla="*/ 952625 w 1132421"/>
                <a:gd name="connsiteY20" fmla="*/ 88015 h 1971317"/>
                <a:gd name="connsiteX21" fmla="*/ 974452 w 1132421"/>
                <a:gd name="connsiteY21" fmla="*/ 120884 h 1971317"/>
                <a:gd name="connsiteX22" fmla="*/ 1052498 w 1132421"/>
                <a:gd name="connsiteY22" fmla="*/ 257569 h 1971317"/>
                <a:gd name="connsiteX23" fmla="*/ 1059884 w 1132421"/>
                <a:gd name="connsiteY23" fmla="*/ 279534 h 1971317"/>
                <a:gd name="connsiteX24" fmla="*/ 1065518 w 1132421"/>
                <a:gd name="connsiteY24" fmla="*/ 291081 h 1971317"/>
                <a:gd name="connsiteX25" fmla="*/ 1068168 w 1132421"/>
                <a:gd name="connsiteY25" fmla="*/ 329080 h 1971317"/>
                <a:gd name="connsiteX26" fmla="*/ 1064536 w 1132421"/>
                <a:gd name="connsiteY26" fmla="*/ 339881 h 1971317"/>
                <a:gd name="connsiteX27" fmla="*/ 1115999 w 1132421"/>
                <a:gd name="connsiteY27" fmla="*/ 429019 h 1971317"/>
                <a:gd name="connsiteX28" fmla="*/ 1123384 w 1132421"/>
                <a:gd name="connsiteY28" fmla="*/ 450982 h 1971317"/>
                <a:gd name="connsiteX29" fmla="*/ 1129019 w 1132421"/>
                <a:gd name="connsiteY29" fmla="*/ 462530 h 1971317"/>
                <a:gd name="connsiteX30" fmla="*/ 1119093 w 1132421"/>
                <a:gd name="connsiteY30" fmla="*/ 537928 h 1971317"/>
                <a:gd name="connsiteX31" fmla="*/ 1086843 w 1132421"/>
                <a:gd name="connsiteY31" fmla="*/ 593787 h 1971317"/>
                <a:gd name="connsiteX32" fmla="*/ 1099358 w 1132421"/>
                <a:gd name="connsiteY32" fmla="*/ 619434 h 1971317"/>
                <a:gd name="connsiteX33" fmla="*/ 1089599 w 1132421"/>
                <a:gd name="connsiteY33" fmla="*/ 693557 h 1971317"/>
                <a:gd name="connsiteX34" fmla="*/ 945283 w 1132421"/>
                <a:gd name="connsiteY34" fmla="*/ 943521 h 1971317"/>
                <a:gd name="connsiteX35" fmla="*/ 932025 w 1132421"/>
                <a:gd name="connsiteY35" fmla="*/ 958552 h 1971317"/>
                <a:gd name="connsiteX36" fmla="*/ 933127 w 1132421"/>
                <a:gd name="connsiteY36" fmla="*/ 959654 h 1971317"/>
                <a:gd name="connsiteX37" fmla="*/ 569329 w 1132421"/>
                <a:gd name="connsiteY37" fmla="*/ 1323452 h 1971317"/>
                <a:gd name="connsiteX38" fmla="*/ 459030 w 1132421"/>
                <a:gd name="connsiteY38" fmla="*/ 1396695 h 1971317"/>
                <a:gd name="connsiteX39" fmla="*/ 435832 w 1132421"/>
                <a:gd name="connsiteY39" fmla="*/ 1401209 h 1971317"/>
                <a:gd name="connsiteX40" fmla="*/ 460350 w 1132421"/>
                <a:gd name="connsiteY40" fmla="*/ 1815047 h 1971317"/>
                <a:gd name="connsiteX41" fmla="*/ 286368 w 1132421"/>
                <a:gd name="connsiteY41" fmla="*/ 1971317 h 1971317"/>
                <a:gd name="connsiteX0" fmla="*/ 225820 w 1132421"/>
                <a:gd name="connsiteY0" fmla="*/ 1910769 h 1910769"/>
                <a:gd name="connsiteX1" fmla="*/ 0 w 1132421"/>
                <a:gd name="connsiteY1" fmla="*/ 1815047 h 1910769"/>
                <a:gd name="connsiteX2" fmla="*/ 34536 w 1132421"/>
                <a:gd name="connsiteY2" fmla="*/ 1232125 h 1910769"/>
                <a:gd name="connsiteX3" fmla="*/ 24553 w 1132421"/>
                <a:gd name="connsiteY3" fmla="*/ 1213153 h 1910769"/>
                <a:gd name="connsiteX4" fmla="*/ 97796 w 1132421"/>
                <a:gd name="connsiteY4" fmla="*/ 851919 h 1910769"/>
                <a:gd name="connsiteX5" fmla="*/ 246504 w 1132421"/>
                <a:gd name="connsiteY5" fmla="*/ 703211 h 1910769"/>
                <a:gd name="connsiteX6" fmla="*/ 292841 w 1132421"/>
                <a:gd name="connsiteY6" fmla="*/ 147897 h 1910769"/>
                <a:gd name="connsiteX7" fmla="*/ 436303 w 1132421"/>
                <a:gd name="connsiteY7" fmla="*/ 26533 h 1910769"/>
                <a:gd name="connsiteX8" fmla="*/ 557667 w 1132421"/>
                <a:gd name="connsiteY8" fmla="*/ 169995 h 1910769"/>
                <a:gd name="connsiteX9" fmla="*/ 529200 w 1132421"/>
                <a:gd name="connsiteY9" fmla="*/ 511148 h 1910769"/>
                <a:gd name="connsiteX10" fmla="*/ 562717 w 1132421"/>
                <a:gd name="connsiteY10" fmla="*/ 556977 h 1910769"/>
                <a:gd name="connsiteX11" fmla="*/ 675124 w 1132421"/>
                <a:gd name="connsiteY11" fmla="*/ 579770 h 1910769"/>
                <a:gd name="connsiteX12" fmla="*/ 714262 w 1132421"/>
                <a:gd name="connsiteY12" fmla="*/ 560232 h 1910769"/>
                <a:gd name="connsiteX13" fmla="*/ 856018 w 1132421"/>
                <a:gd name="connsiteY13" fmla="*/ 314702 h 1910769"/>
                <a:gd name="connsiteX14" fmla="*/ 810616 w 1132421"/>
                <a:gd name="connsiteY14" fmla="*/ 236064 h 1910769"/>
                <a:gd name="connsiteX15" fmla="*/ 806046 w 1132421"/>
                <a:gd name="connsiteY15" fmla="*/ 222473 h 1910769"/>
                <a:gd name="connsiteX16" fmla="*/ 753195 w 1132421"/>
                <a:gd name="connsiteY16" fmla="*/ 169622 h 1910769"/>
                <a:gd name="connsiteX17" fmla="*/ 753195 w 1132421"/>
                <a:gd name="connsiteY17" fmla="*/ 29103 h 1910769"/>
                <a:gd name="connsiteX18" fmla="*/ 823455 w 1132421"/>
                <a:gd name="connsiteY18" fmla="*/ 0 h 1910769"/>
                <a:gd name="connsiteX19" fmla="*/ 893714 w 1132421"/>
                <a:gd name="connsiteY19" fmla="*/ 29103 h 1910769"/>
                <a:gd name="connsiteX20" fmla="*/ 952625 w 1132421"/>
                <a:gd name="connsiteY20" fmla="*/ 88015 h 1910769"/>
                <a:gd name="connsiteX21" fmla="*/ 974452 w 1132421"/>
                <a:gd name="connsiteY21" fmla="*/ 120884 h 1910769"/>
                <a:gd name="connsiteX22" fmla="*/ 1052498 w 1132421"/>
                <a:gd name="connsiteY22" fmla="*/ 257569 h 1910769"/>
                <a:gd name="connsiteX23" fmla="*/ 1059884 w 1132421"/>
                <a:gd name="connsiteY23" fmla="*/ 279534 h 1910769"/>
                <a:gd name="connsiteX24" fmla="*/ 1065518 w 1132421"/>
                <a:gd name="connsiteY24" fmla="*/ 291081 h 1910769"/>
                <a:gd name="connsiteX25" fmla="*/ 1068168 w 1132421"/>
                <a:gd name="connsiteY25" fmla="*/ 329080 h 1910769"/>
                <a:gd name="connsiteX26" fmla="*/ 1064536 w 1132421"/>
                <a:gd name="connsiteY26" fmla="*/ 339881 h 1910769"/>
                <a:gd name="connsiteX27" fmla="*/ 1115999 w 1132421"/>
                <a:gd name="connsiteY27" fmla="*/ 429019 h 1910769"/>
                <a:gd name="connsiteX28" fmla="*/ 1123384 w 1132421"/>
                <a:gd name="connsiteY28" fmla="*/ 450982 h 1910769"/>
                <a:gd name="connsiteX29" fmla="*/ 1129019 w 1132421"/>
                <a:gd name="connsiteY29" fmla="*/ 462530 h 1910769"/>
                <a:gd name="connsiteX30" fmla="*/ 1119093 w 1132421"/>
                <a:gd name="connsiteY30" fmla="*/ 537928 h 1910769"/>
                <a:gd name="connsiteX31" fmla="*/ 1086843 w 1132421"/>
                <a:gd name="connsiteY31" fmla="*/ 593787 h 1910769"/>
                <a:gd name="connsiteX32" fmla="*/ 1099358 w 1132421"/>
                <a:gd name="connsiteY32" fmla="*/ 619434 h 1910769"/>
                <a:gd name="connsiteX33" fmla="*/ 1089599 w 1132421"/>
                <a:gd name="connsiteY33" fmla="*/ 693557 h 1910769"/>
                <a:gd name="connsiteX34" fmla="*/ 945283 w 1132421"/>
                <a:gd name="connsiteY34" fmla="*/ 943521 h 1910769"/>
                <a:gd name="connsiteX35" fmla="*/ 932025 w 1132421"/>
                <a:gd name="connsiteY35" fmla="*/ 958552 h 1910769"/>
                <a:gd name="connsiteX36" fmla="*/ 933127 w 1132421"/>
                <a:gd name="connsiteY36" fmla="*/ 959654 h 1910769"/>
                <a:gd name="connsiteX37" fmla="*/ 569329 w 1132421"/>
                <a:gd name="connsiteY37" fmla="*/ 1323452 h 1910769"/>
                <a:gd name="connsiteX38" fmla="*/ 459030 w 1132421"/>
                <a:gd name="connsiteY38" fmla="*/ 1396695 h 1910769"/>
                <a:gd name="connsiteX39" fmla="*/ 435832 w 1132421"/>
                <a:gd name="connsiteY39" fmla="*/ 1401209 h 1910769"/>
                <a:gd name="connsiteX40" fmla="*/ 460350 w 1132421"/>
                <a:gd name="connsiteY40" fmla="*/ 1815047 h 1910769"/>
                <a:gd name="connsiteX0" fmla="*/ 0 w 1132421"/>
                <a:gd name="connsiteY0" fmla="*/ 1815047 h 1815047"/>
                <a:gd name="connsiteX1" fmla="*/ 34536 w 1132421"/>
                <a:gd name="connsiteY1" fmla="*/ 1232125 h 1815047"/>
                <a:gd name="connsiteX2" fmla="*/ 24553 w 1132421"/>
                <a:gd name="connsiteY2" fmla="*/ 1213153 h 1815047"/>
                <a:gd name="connsiteX3" fmla="*/ 97796 w 1132421"/>
                <a:gd name="connsiteY3" fmla="*/ 851919 h 1815047"/>
                <a:gd name="connsiteX4" fmla="*/ 246504 w 1132421"/>
                <a:gd name="connsiteY4" fmla="*/ 703211 h 1815047"/>
                <a:gd name="connsiteX5" fmla="*/ 292841 w 1132421"/>
                <a:gd name="connsiteY5" fmla="*/ 147897 h 1815047"/>
                <a:gd name="connsiteX6" fmla="*/ 436303 w 1132421"/>
                <a:gd name="connsiteY6" fmla="*/ 26533 h 1815047"/>
                <a:gd name="connsiteX7" fmla="*/ 557667 w 1132421"/>
                <a:gd name="connsiteY7" fmla="*/ 169995 h 1815047"/>
                <a:gd name="connsiteX8" fmla="*/ 529200 w 1132421"/>
                <a:gd name="connsiteY8" fmla="*/ 511148 h 1815047"/>
                <a:gd name="connsiteX9" fmla="*/ 562717 w 1132421"/>
                <a:gd name="connsiteY9" fmla="*/ 556977 h 1815047"/>
                <a:gd name="connsiteX10" fmla="*/ 675124 w 1132421"/>
                <a:gd name="connsiteY10" fmla="*/ 579770 h 1815047"/>
                <a:gd name="connsiteX11" fmla="*/ 714262 w 1132421"/>
                <a:gd name="connsiteY11" fmla="*/ 560232 h 1815047"/>
                <a:gd name="connsiteX12" fmla="*/ 856018 w 1132421"/>
                <a:gd name="connsiteY12" fmla="*/ 314702 h 1815047"/>
                <a:gd name="connsiteX13" fmla="*/ 810616 w 1132421"/>
                <a:gd name="connsiteY13" fmla="*/ 236064 h 1815047"/>
                <a:gd name="connsiteX14" fmla="*/ 806046 w 1132421"/>
                <a:gd name="connsiteY14" fmla="*/ 222473 h 1815047"/>
                <a:gd name="connsiteX15" fmla="*/ 753195 w 1132421"/>
                <a:gd name="connsiteY15" fmla="*/ 169622 h 1815047"/>
                <a:gd name="connsiteX16" fmla="*/ 753195 w 1132421"/>
                <a:gd name="connsiteY16" fmla="*/ 29103 h 1815047"/>
                <a:gd name="connsiteX17" fmla="*/ 823455 w 1132421"/>
                <a:gd name="connsiteY17" fmla="*/ 0 h 1815047"/>
                <a:gd name="connsiteX18" fmla="*/ 893714 w 1132421"/>
                <a:gd name="connsiteY18" fmla="*/ 29103 h 1815047"/>
                <a:gd name="connsiteX19" fmla="*/ 952625 w 1132421"/>
                <a:gd name="connsiteY19" fmla="*/ 88015 h 1815047"/>
                <a:gd name="connsiteX20" fmla="*/ 974452 w 1132421"/>
                <a:gd name="connsiteY20" fmla="*/ 120884 h 1815047"/>
                <a:gd name="connsiteX21" fmla="*/ 1052498 w 1132421"/>
                <a:gd name="connsiteY21" fmla="*/ 257569 h 1815047"/>
                <a:gd name="connsiteX22" fmla="*/ 1059884 w 1132421"/>
                <a:gd name="connsiteY22" fmla="*/ 279534 h 1815047"/>
                <a:gd name="connsiteX23" fmla="*/ 1065518 w 1132421"/>
                <a:gd name="connsiteY23" fmla="*/ 291081 h 1815047"/>
                <a:gd name="connsiteX24" fmla="*/ 1068168 w 1132421"/>
                <a:gd name="connsiteY24" fmla="*/ 329080 h 1815047"/>
                <a:gd name="connsiteX25" fmla="*/ 1064536 w 1132421"/>
                <a:gd name="connsiteY25" fmla="*/ 339881 h 1815047"/>
                <a:gd name="connsiteX26" fmla="*/ 1115999 w 1132421"/>
                <a:gd name="connsiteY26" fmla="*/ 429019 h 1815047"/>
                <a:gd name="connsiteX27" fmla="*/ 1123384 w 1132421"/>
                <a:gd name="connsiteY27" fmla="*/ 450982 h 1815047"/>
                <a:gd name="connsiteX28" fmla="*/ 1129019 w 1132421"/>
                <a:gd name="connsiteY28" fmla="*/ 462530 h 1815047"/>
                <a:gd name="connsiteX29" fmla="*/ 1119093 w 1132421"/>
                <a:gd name="connsiteY29" fmla="*/ 537928 h 1815047"/>
                <a:gd name="connsiteX30" fmla="*/ 1086843 w 1132421"/>
                <a:gd name="connsiteY30" fmla="*/ 593787 h 1815047"/>
                <a:gd name="connsiteX31" fmla="*/ 1099358 w 1132421"/>
                <a:gd name="connsiteY31" fmla="*/ 619434 h 1815047"/>
                <a:gd name="connsiteX32" fmla="*/ 1089599 w 1132421"/>
                <a:gd name="connsiteY32" fmla="*/ 693557 h 1815047"/>
                <a:gd name="connsiteX33" fmla="*/ 945283 w 1132421"/>
                <a:gd name="connsiteY33" fmla="*/ 943521 h 1815047"/>
                <a:gd name="connsiteX34" fmla="*/ 932025 w 1132421"/>
                <a:gd name="connsiteY34" fmla="*/ 958552 h 1815047"/>
                <a:gd name="connsiteX35" fmla="*/ 933127 w 1132421"/>
                <a:gd name="connsiteY35" fmla="*/ 959654 h 1815047"/>
                <a:gd name="connsiteX36" fmla="*/ 569329 w 1132421"/>
                <a:gd name="connsiteY36" fmla="*/ 1323452 h 1815047"/>
                <a:gd name="connsiteX37" fmla="*/ 459030 w 1132421"/>
                <a:gd name="connsiteY37" fmla="*/ 1396695 h 1815047"/>
                <a:gd name="connsiteX38" fmla="*/ 435832 w 1132421"/>
                <a:gd name="connsiteY38" fmla="*/ 1401209 h 1815047"/>
                <a:gd name="connsiteX39" fmla="*/ 460350 w 1132421"/>
                <a:gd name="connsiteY39" fmla="*/ 1815047 h 1815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132421" h="1815047">
                  <a:moveTo>
                    <a:pt x="0" y="1815047"/>
                  </a:moveTo>
                  <a:lnTo>
                    <a:pt x="34536" y="1232125"/>
                  </a:lnTo>
                  <a:lnTo>
                    <a:pt x="24553" y="1213153"/>
                  </a:lnTo>
                  <a:cubicBezTo>
                    <a:pt x="-24276" y="1092741"/>
                    <a:pt x="138" y="949576"/>
                    <a:pt x="97796" y="851919"/>
                  </a:cubicBezTo>
                  <a:lnTo>
                    <a:pt x="246504" y="703211"/>
                  </a:lnTo>
                  <a:lnTo>
                    <a:pt x="292841" y="147897"/>
                  </a:lnTo>
                  <a:cubicBezTo>
                    <a:pt x="298943" y="74767"/>
                    <a:pt x="363173" y="20431"/>
                    <a:pt x="436303" y="26533"/>
                  </a:cubicBezTo>
                  <a:cubicBezTo>
                    <a:pt x="509433" y="32635"/>
                    <a:pt x="563769" y="96865"/>
                    <a:pt x="557667" y="169995"/>
                  </a:cubicBezTo>
                  <a:lnTo>
                    <a:pt x="529200" y="511148"/>
                  </a:lnTo>
                  <a:lnTo>
                    <a:pt x="562717" y="556977"/>
                  </a:lnTo>
                  <a:cubicBezTo>
                    <a:pt x="593838" y="584853"/>
                    <a:pt x="633866" y="593137"/>
                    <a:pt x="675124" y="579770"/>
                  </a:cubicBezTo>
                  <a:lnTo>
                    <a:pt x="714262" y="560232"/>
                  </a:lnTo>
                  <a:lnTo>
                    <a:pt x="856018" y="314702"/>
                  </a:lnTo>
                  <a:lnTo>
                    <a:pt x="810616" y="236064"/>
                  </a:lnTo>
                  <a:lnTo>
                    <a:pt x="806046" y="222473"/>
                  </a:lnTo>
                  <a:lnTo>
                    <a:pt x="753195" y="169622"/>
                  </a:lnTo>
                  <a:cubicBezTo>
                    <a:pt x="714392" y="130819"/>
                    <a:pt x="714392" y="67906"/>
                    <a:pt x="753195" y="29103"/>
                  </a:cubicBezTo>
                  <a:cubicBezTo>
                    <a:pt x="772597" y="9701"/>
                    <a:pt x="798026" y="0"/>
                    <a:pt x="823455" y="0"/>
                  </a:cubicBezTo>
                  <a:cubicBezTo>
                    <a:pt x="848884" y="0"/>
                    <a:pt x="874313" y="9701"/>
                    <a:pt x="893714" y="29103"/>
                  </a:cubicBezTo>
                  <a:lnTo>
                    <a:pt x="952625" y="88015"/>
                  </a:lnTo>
                  <a:cubicBezTo>
                    <a:pt x="962326" y="97716"/>
                    <a:pt x="969601" y="108923"/>
                    <a:pt x="974452" y="120884"/>
                  </a:cubicBezTo>
                  <a:lnTo>
                    <a:pt x="1052498" y="257569"/>
                  </a:lnTo>
                  <a:lnTo>
                    <a:pt x="1059884" y="279534"/>
                  </a:lnTo>
                  <a:lnTo>
                    <a:pt x="1065518" y="291081"/>
                  </a:lnTo>
                  <a:cubicBezTo>
                    <a:pt x="1068809" y="303362"/>
                    <a:pt x="1069757" y="316271"/>
                    <a:pt x="1068168" y="329080"/>
                  </a:cubicBezTo>
                  <a:lnTo>
                    <a:pt x="1064536" y="339881"/>
                  </a:lnTo>
                  <a:lnTo>
                    <a:pt x="1115999" y="429019"/>
                  </a:lnTo>
                  <a:lnTo>
                    <a:pt x="1123384" y="450982"/>
                  </a:lnTo>
                  <a:lnTo>
                    <a:pt x="1129019" y="462530"/>
                  </a:lnTo>
                  <a:cubicBezTo>
                    <a:pt x="1135601" y="487093"/>
                    <a:pt x="1132812" y="514166"/>
                    <a:pt x="1119093" y="537928"/>
                  </a:cubicBezTo>
                  <a:lnTo>
                    <a:pt x="1086843" y="593787"/>
                  </a:lnTo>
                  <a:lnTo>
                    <a:pt x="1099358" y="619434"/>
                  </a:lnTo>
                  <a:cubicBezTo>
                    <a:pt x="1105828" y="643581"/>
                    <a:pt x="1103087" y="670197"/>
                    <a:pt x="1089599" y="693557"/>
                  </a:cubicBezTo>
                  <a:lnTo>
                    <a:pt x="945283" y="943521"/>
                  </a:lnTo>
                  <a:lnTo>
                    <a:pt x="932025" y="958552"/>
                  </a:lnTo>
                  <a:lnTo>
                    <a:pt x="933127" y="959654"/>
                  </a:lnTo>
                  <a:lnTo>
                    <a:pt x="569329" y="1323452"/>
                  </a:lnTo>
                  <a:cubicBezTo>
                    <a:pt x="536776" y="1356005"/>
                    <a:pt x="499167" y="1380419"/>
                    <a:pt x="459030" y="1396695"/>
                  </a:cubicBezTo>
                  <a:lnTo>
                    <a:pt x="435832" y="1401209"/>
                  </a:lnTo>
                  <a:lnTo>
                    <a:pt x="460350" y="181504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3" name="グループ化 412">
            <a:extLst>
              <a:ext uri="{FF2B5EF4-FFF2-40B4-BE49-F238E27FC236}">
                <a16:creationId xmlns:a16="http://schemas.microsoft.com/office/drawing/2014/main" id="{602510D7-AF50-48C2-897B-82584756BF95}"/>
              </a:ext>
            </a:extLst>
          </p:cNvPr>
          <p:cNvGrpSpPr/>
          <p:nvPr/>
        </p:nvGrpSpPr>
        <p:grpSpPr>
          <a:xfrm>
            <a:off x="4653179" y="1778327"/>
            <a:ext cx="2719396" cy="2719376"/>
            <a:chOff x="8114194" y="4014071"/>
            <a:chExt cx="1691000" cy="1690988"/>
          </a:xfrm>
        </p:grpSpPr>
        <p:sp>
          <p:nvSpPr>
            <p:cNvPr id="414" name="楕円 413">
              <a:extLst>
                <a:ext uri="{FF2B5EF4-FFF2-40B4-BE49-F238E27FC236}">
                  <a16:creationId xmlns:a16="http://schemas.microsoft.com/office/drawing/2014/main" id="{DA08CC6E-FFCB-46BC-B861-57156CE12517}"/>
                </a:ext>
              </a:extLst>
            </p:cNvPr>
            <p:cNvSpPr/>
            <p:nvPr/>
          </p:nvSpPr>
          <p:spPr>
            <a:xfrm>
              <a:off x="8693342" y="4593170"/>
              <a:ext cx="532782" cy="532777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356F3950-A7DC-4F55-B57C-9C908CC753FE}"/>
                </a:ext>
              </a:extLst>
            </p:cNvPr>
            <p:cNvSpPr/>
            <p:nvPr/>
          </p:nvSpPr>
          <p:spPr>
            <a:xfrm>
              <a:off x="8114194" y="4014071"/>
              <a:ext cx="1691000" cy="1690988"/>
            </a:xfrm>
            <a:custGeom>
              <a:avLst/>
              <a:gdLst>
                <a:gd name="connsiteX0" fmla="*/ 22860 w 512592"/>
                <a:gd name="connsiteY0" fmla="*/ 0 h 512592"/>
                <a:gd name="connsiteX1" fmla="*/ 39024 w 512592"/>
                <a:gd name="connsiteY1" fmla="*/ 6696 h 512592"/>
                <a:gd name="connsiteX2" fmla="*/ 256296 w 512592"/>
                <a:gd name="connsiteY2" fmla="*/ 223968 h 512592"/>
                <a:gd name="connsiteX3" fmla="*/ 473568 w 512592"/>
                <a:gd name="connsiteY3" fmla="*/ 6696 h 512592"/>
                <a:gd name="connsiteX4" fmla="*/ 505897 w 512592"/>
                <a:gd name="connsiteY4" fmla="*/ 6696 h 512592"/>
                <a:gd name="connsiteX5" fmla="*/ 505897 w 512592"/>
                <a:gd name="connsiteY5" fmla="*/ 39025 h 512592"/>
                <a:gd name="connsiteX6" fmla="*/ 288625 w 512592"/>
                <a:gd name="connsiteY6" fmla="*/ 256297 h 512592"/>
                <a:gd name="connsiteX7" fmla="*/ 505896 w 512592"/>
                <a:gd name="connsiteY7" fmla="*/ 473568 h 512592"/>
                <a:gd name="connsiteX8" fmla="*/ 505896 w 512592"/>
                <a:gd name="connsiteY8" fmla="*/ 505897 h 512592"/>
                <a:gd name="connsiteX9" fmla="*/ 473567 w 512592"/>
                <a:gd name="connsiteY9" fmla="*/ 505897 h 512592"/>
                <a:gd name="connsiteX10" fmla="*/ 256297 w 512592"/>
                <a:gd name="connsiteY10" fmla="*/ 288625 h 512592"/>
                <a:gd name="connsiteX11" fmla="*/ 39024 w 512592"/>
                <a:gd name="connsiteY11" fmla="*/ 505896 h 512592"/>
                <a:gd name="connsiteX12" fmla="*/ 6695 w 512592"/>
                <a:gd name="connsiteY12" fmla="*/ 505896 h 512592"/>
                <a:gd name="connsiteX13" fmla="*/ 6697 w 512592"/>
                <a:gd name="connsiteY13" fmla="*/ 505896 h 512592"/>
                <a:gd name="connsiteX14" fmla="*/ 6697 w 512592"/>
                <a:gd name="connsiteY14" fmla="*/ 473567 h 512592"/>
                <a:gd name="connsiteX15" fmla="*/ 223968 w 512592"/>
                <a:gd name="connsiteY15" fmla="*/ 256296 h 512592"/>
                <a:gd name="connsiteX16" fmla="*/ 6695 w 512592"/>
                <a:gd name="connsiteY16" fmla="*/ 39023 h 512592"/>
                <a:gd name="connsiteX17" fmla="*/ 6695 w 512592"/>
                <a:gd name="connsiteY17" fmla="*/ 6694 h 512592"/>
                <a:gd name="connsiteX18" fmla="*/ 6695 w 512592"/>
                <a:gd name="connsiteY18" fmla="*/ 6696 h 512592"/>
                <a:gd name="connsiteX19" fmla="*/ 22860 w 512592"/>
                <a:gd name="connsiteY19" fmla="*/ 0 h 51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2592" h="512592">
                  <a:moveTo>
                    <a:pt x="22860" y="0"/>
                  </a:moveTo>
                  <a:cubicBezTo>
                    <a:pt x="28710" y="0"/>
                    <a:pt x="34561" y="2232"/>
                    <a:pt x="39024" y="6696"/>
                  </a:cubicBezTo>
                  <a:lnTo>
                    <a:pt x="256296" y="223968"/>
                  </a:lnTo>
                  <a:lnTo>
                    <a:pt x="473568" y="6696"/>
                  </a:lnTo>
                  <a:cubicBezTo>
                    <a:pt x="482495" y="-2231"/>
                    <a:pt x="496970" y="-2231"/>
                    <a:pt x="505897" y="6696"/>
                  </a:cubicBezTo>
                  <a:cubicBezTo>
                    <a:pt x="514824" y="15623"/>
                    <a:pt x="514824" y="30097"/>
                    <a:pt x="505897" y="39025"/>
                  </a:cubicBezTo>
                  <a:lnTo>
                    <a:pt x="288625" y="256297"/>
                  </a:lnTo>
                  <a:lnTo>
                    <a:pt x="505896" y="473568"/>
                  </a:lnTo>
                  <a:cubicBezTo>
                    <a:pt x="514824" y="482495"/>
                    <a:pt x="514824" y="496970"/>
                    <a:pt x="505896" y="505897"/>
                  </a:cubicBezTo>
                  <a:cubicBezTo>
                    <a:pt x="496969" y="514824"/>
                    <a:pt x="482495" y="514824"/>
                    <a:pt x="473567" y="505897"/>
                  </a:cubicBezTo>
                  <a:lnTo>
                    <a:pt x="256297" y="288625"/>
                  </a:lnTo>
                  <a:lnTo>
                    <a:pt x="39024" y="505896"/>
                  </a:lnTo>
                  <a:cubicBezTo>
                    <a:pt x="30097" y="514824"/>
                    <a:pt x="15622" y="514824"/>
                    <a:pt x="6695" y="505896"/>
                  </a:cubicBezTo>
                  <a:lnTo>
                    <a:pt x="6697" y="505896"/>
                  </a:lnTo>
                  <a:cubicBezTo>
                    <a:pt x="-2231" y="496969"/>
                    <a:pt x="-2231" y="482495"/>
                    <a:pt x="6697" y="473567"/>
                  </a:cubicBezTo>
                  <a:lnTo>
                    <a:pt x="223968" y="256296"/>
                  </a:lnTo>
                  <a:lnTo>
                    <a:pt x="6695" y="39023"/>
                  </a:lnTo>
                  <a:cubicBezTo>
                    <a:pt x="-2232" y="30096"/>
                    <a:pt x="-2232" y="15622"/>
                    <a:pt x="6695" y="6694"/>
                  </a:cubicBezTo>
                  <a:lnTo>
                    <a:pt x="6695" y="6696"/>
                  </a:lnTo>
                  <a:cubicBezTo>
                    <a:pt x="11159" y="2232"/>
                    <a:pt x="17009" y="0"/>
                    <a:pt x="22860" y="0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76121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xit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xit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77C3C57-12B6-47C8-A46D-872D09554668}"/>
              </a:ext>
            </a:extLst>
          </p:cNvPr>
          <p:cNvGrpSpPr/>
          <p:nvPr/>
        </p:nvGrpSpPr>
        <p:grpSpPr>
          <a:xfrm>
            <a:off x="-3040015" y="3242527"/>
            <a:ext cx="2584044" cy="372946"/>
            <a:chOff x="521462" y="4806308"/>
            <a:chExt cx="2773832" cy="400338"/>
          </a:xfrm>
        </p:grpSpPr>
        <p:sp>
          <p:nvSpPr>
            <p:cNvPr id="119" name="四角形: 上の 2 つの角を丸める 5">
              <a:extLst>
                <a:ext uri="{FF2B5EF4-FFF2-40B4-BE49-F238E27FC236}">
                  <a16:creationId xmlns:a16="http://schemas.microsoft.com/office/drawing/2014/main" id="{B2DFA5F1-4B42-4AAB-8FAD-96B0F96C97EA}"/>
                </a:ext>
              </a:extLst>
            </p:cNvPr>
            <p:cNvSpPr/>
            <p:nvPr/>
          </p:nvSpPr>
          <p:spPr>
            <a:xfrm rot="16200000">
              <a:off x="2654968" y="4611932"/>
              <a:ext cx="400338" cy="789089"/>
            </a:xfrm>
            <a:custGeom>
              <a:avLst/>
              <a:gdLst>
                <a:gd name="connsiteX0" fmla="*/ 200169 w 400338"/>
                <a:gd name="connsiteY0" fmla="*/ 0 h 627164"/>
                <a:gd name="connsiteX1" fmla="*/ 200169 w 400338"/>
                <a:gd name="connsiteY1" fmla="*/ 0 h 627164"/>
                <a:gd name="connsiteX2" fmla="*/ 400338 w 400338"/>
                <a:gd name="connsiteY2" fmla="*/ 200169 h 627164"/>
                <a:gd name="connsiteX3" fmla="*/ 400338 w 400338"/>
                <a:gd name="connsiteY3" fmla="*/ 579492 h 627164"/>
                <a:gd name="connsiteX4" fmla="*/ 352666 w 400338"/>
                <a:gd name="connsiteY4" fmla="*/ 627164 h 627164"/>
                <a:gd name="connsiteX5" fmla="*/ 47672 w 400338"/>
                <a:gd name="connsiteY5" fmla="*/ 627164 h 627164"/>
                <a:gd name="connsiteX6" fmla="*/ 0 w 400338"/>
                <a:gd name="connsiteY6" fmla="*/ 579492 h 627164"/>
                <a:gd name="connsiteX7" fmla="*/ 0 w 400338"/>
                <a:gd name="connsiteY7" fmla="*/ 200169 h 627164"/>
                <a:gd name="connsiteX8" fmla="*/ 200169 w 400338"/>
                <a:gd name="connsiteY8" fmla="*/ 0 h 627164"/>
                <a:gd name="connsiteX0" fmla="*/ 196994 w 400338"/>
                <a:gd name="connsiteY0" fmla="*/ 0 h 785914"/>
                <a:gd name="connsiteX1" fmla="*/ 200169 w 400338"/>
                <a:gd name="connsiteY1" fmla="*/ 158750 h 785914"/>
                <a:gd name="connsiteX2" fmla="*/ 400338 w 400338"/>
                <a:gd name="connsiteY2" fmla="*/ 358919 h 785914"/>
                <a:gd name="connsiteX3" fmla="*/ 400338 w 400338"/>
                <a:gd name="connsiteY3" fmla="*/ 738242 h 785914"/>
                <a:gd name="connsiteX4" fmla="*/ 352666 w 400338"/>
                <a:gd name="connsiteY4" fmla="*/ 785914 h 785914"/>
                <a:gd name="connsiteX5" fmla="*/ 47672 w 400338"/>
                <a:gd name="connsiteY5" fmla="*/ 785914 h 785914"/>
                <a:gd name="connsiteX6" fmla="*/ 0 w 400338"/>
                <a:gd name="connsiteY6" fmla="*/ 738242 h 785914"/>
                <a:gd name="connsiteX7" fmla="*/ 0 w 400338"/>
                <a:gd name="connsiteY7" fmla="*/ 358919 h 785914"/>
                <a:gd name="connsiteX8" fmla="*/ 196994 w 400338"/>
                <a:gd name="connsiteY8" fmla="*/ 0 h 785914"/>
                <a:gd name="connsiteX0" fmla="*/ 196994 w 400338"/>
                <a:gd name="connsiteY0" fmla="*/ 3175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5 h 789089"/>
                <a:gd name="connsiteX0" fmla="*/ 196994 w 400338"/>
                <a:gd name="connsiteY0" fmla="*/ 3176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6 h 78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38" h="789089">
                  <a:moveTo>
                    <a:pt x="196994" y="3176"/>
                  </a:moveTo>
                  <a:lnTo>
                    <a:pt x="196994" y="0"/>
                  </a:lnTo>
                  <a:cubicBezTo>
                    <a:pt x="307544" y="0"/>
                    <a:pt x="400338" y="251544"/>
                    <a:pt x="400338" y="362094"/>
                  </a:cubicBezTo>
                  <a:lnTo>
                    <a:pt x="400338" y="741417"/>
                  </a:lnTo>
                  <a:cubicBezTo>
                    <a:pt x="400338" y="767746"/>
                    <a:pt x="378995" y="789089"/>
                    <a:pt x="352666" y="789089"/>
                  </a:cubicBezTo>
                  <a:lnTo>
                    <a:pt x="47672" y="789089"/>
                  </a:lnTo>
                  <a:cubicBezTo>
                    <a:pt x="21343" y="789089"/>
                    <a:pt x="0" y="767746"/>
                    <a:pt x="0" y="741417"/>
                  </a:cubicBezTo>
                  <a:lnTo>
                    <a:pt x="0" y="362094"/>
                  </a:lnTo>
                  <a:cubicBezTo>
                    <a:pt x="0" y="251544"/>
                    <a:pt x="86444" y="3176"/>
                    <a:pt x="196994" y="317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DA65860A-973C-4D26-AD83-67679BA7B194}"/>
                </a:ext>
              </a:extLst>
            </p:cNvPr>
            <p:cNvSpPr/>
            <p:nvPr/>
          </p:nvSpPr>
          <p:spPr>
            <a:xfrm rot="16200000" flipH="1">
              <a:off x="2936970" y="4671012"/>
              <a:ext cx="45719" cy="670928"/>
            </a:xfrm>
            <a:prstGeom prst="round2SameRect">
              <a:avLst>
                <a:gd name="adj1" fmla="val 50000"/>
                <a:gd name="adj2" fmla="val 11908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4CBC98D-A2CE-4311-BEF6-A46654293AD7}"/>
                </a:ext>
              </a:extLst>
            </p:cNvPr>
            <p:cNvSpPr/>
            <p:nvPr/>
          </p:nvSpPr>
          <p:spPr>
            <a:xfrm rot="16200000">
              <a:off x="908576" y="4557094"/>
              <a:ext cx="124526" cy="898753"/>
            </a:xfrm>
            <a:custGeom>
              <a:avLst/>
              <a:gdLst>
                <a:gd name="connsiteX0" fmla="*/ 124526 w 124526"/>
                <a:gd name="connsiteY0" fmla="*/ 803631 h 898753"/>
                <a:gd name="connsiteX1" fmla="*/ 78075 w 124526"/>
                <a:gd name="connsiteY1" fmla="*/ 803631 h 898753"/>
                <a:gd name="connsiteX2" fmla="*/ 78075 w 124526"/>
                <a:gd name="connsiteY2" fmla="*/ 898753 h 898753"/>
                <a:gd name="connsiteX3" fmla="*/ 46449 w 124526"/>
                <a:gd name="connsiteY3" fmla="*/ 898753 h 898753"/>
                <a:gd name="connsiteX4" fmla="*/ 46449 w 124526"/>
                <a:gd name="connsiteY4" fmla="*/ 803631 h 898753"/>
                <a:gd name="connsiteX5" fmla="*/ 0 w 124526"/>
                <a:gd name="connsiteY5" fmla="*/ 803631 h 898753"/>
                <a:gd name="connsiteX6" fmla="*/ 46449 w 124526"/>
                <a:gd name="connsiteY6" fmla="*/ 427927 h 898753"/>
                <a:gd name="connsiteX7" fmla="*/ 46449 w 124526"/>
                <a:gd name="connsiteY7" fmla="*/ 25630 h 898753"/>
                <a:gd name="connsiteX8" fmla="*/ 62262 w 124526"/>
                <a:gd name="connsiteY8" fmla="*/ 0 h 898753"/>
                <a:gd name="connsiteX9" fmla="*/ 78075 w 124526"/>
                <a:gd name="connsiteY9" fmla="*/ 25630 h 898753"/>
                <a:gd name="connsiteX10" fmla="*/ 78075 w 124526"/>
                <a:gd name="connsiteY10" fmla="*/ 427911 h 89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26" h="898753">
                  <a:moveTo>
                    <a:pt x="124526" y="803631"/>
                  </a:moveTo>
                  <a:lnTo>
                    <a:pt x="78075" y="803631"/>
                  </a:lnTo>
                  <a:lnTo>
                    <a:pt x="78075" y="898753"/>
                  </a:lnTo>
                  <a:lnTo>
                    <a:pt x="46449" y="898753"/>
                  </a:lnTo>
                  <a:lnTo>
                    <a:pt x="46449" y="803631"/>
                  </a:lnTo>
                  <a:lnTo>
                    <a:pt x="0" y="803631"/>
                  </a:lnTo>
                  <a:lnTo>
                    <a:pt x="46449" y="427927"/>
                  </a:lnTo>
                  <a:lnTo>
                    <a:pt x="46449" y="25630"/>
                  </a:lnTo>
                  <a:lnTo>
                    <a:pt x="62262" y="0"/>
                  </a:lnTo>
                  <a:lnTo>
                    <a:pt x="78075" y="25630"/>
                  </a:lnTo>
                  <a:lnTo>
                    <a:pt x="78075" y="4279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0541E2E4-B846-4E74-8E17-85556F0DFCAA}"/>
                </a:ext>
              </a:extLst>
            </p:cNvPr>
            <p:cNvSpPr/>
            <p:nvPr/>
          </p:nvSpPr>
          <p:spPr>
            <a:xfrm>
              <a:off x="1238879" y="4928647"/>
              <a:ext cx="1452162" cy="155658"/>
            </a:xfrm>
            <a:custGeom>
              <a:avLst/>
              <a:gdLst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74467 w 1452162"/>
                <a:gd name="connsiteY8" fmla="*/ 116072 h 155658"/>
                <a:gd name="connsiteX9" fmla="*/ 1244447 w 1452162"/>
                <a:gd name="connsiteY9" fmla="*/ 139697 h 155658"/>
                <a:gd name="connsiteX10" fmla="*/ 1126238 w 1452162"/>
                <a:gd name="connsiteY10" fmla="*/ 155658 h 155658"/>
                <a:gd name="connsiteX11" fmla="*/ 167174 w 1452162"/>
                <a:gd name="connsiteY11" fmla="*/ 155658 h 155658"/>
                <a:gd name="connsiteX12" fmla="*/ 0 w 1452162"/>
                <a:gd name="connsiteY12" fmla="*/ 101164 h 155658"/>
                <a:gd name="connsiteX13" fmla="*/ 0 w 1452162"/>
                <a:gd name="connsiteY13" fmla="*/ 54494 h 155658"/>
                <a:gd name="connsiteX14" fmla="*/ 167174 w 1452162"/>
                <a:gd name="connsiteY14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44447 w 1452162"/>
                <a:gd name="connsiteY8" fmla="*/ 139697 h 155658"/>
                <a:gd name="connsiteX9" fmla="*/ 1126238 w 1452162"/>
                <a:gd name="connsiteY9" fmla="*/ 155658 h 155658"/>
                <a:gd name="connsiteX10" fmla="*/ 167174 w 1452162"/>
                <a:gd name="connsiteY10" fmla="*/ 155658 h 155658"/>
                <a:gd name="connsiteX11" fmla="*/ 0 w 1452162"/>
                <a:gd name="connsiteY11" fmla="*/ 101164 h 155658"/>
                <a:gd name="connsiteX12" fmla="*/ 0 w 1452162"/>
                <a:gd name="connsiteY12" fmla="*/ 54494 h 155658"/>
                <a:gd name="connsiteX13" fmla="*/ 167174 w 1452162"/>
                <a:gd name="connsiteY13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312894 w 1452162"/>
                <a:gd name="connsiteY3" fmla="*/ 39586 h 155658"/>
                <a:gd name="connsiteX4" fmla="*/ 1452162 w 1452162"/>
                <a:gd name="connsiteY4" fmla="*/ 66363 h 155658"/>
                <a:gd name="connsiteX5" fmla="*/ 1452162 w 1452162"/>
                <a:gd name="connsiteY5" fmla="*/ 89295 h 155658"/>
                <a:gd name="connsiteX6" fmla="*/ 1312894 w 1452162"/>
                <a:gd name="connsiteY6" fmla="*/ 116072 h 155658"/>
                <a:gd name="connsiteX7" fmla="*/ 1244447 w 1452162"/>
                <a:gd name="connsiteY7" fmla="*/ 139697 h 155658"/>
                <a:gd name="connsiteX8" fmla="*/ 1126238 w 1452162"/>
                <a:gd name="connsiteY8" fmla="*/ 155658 h 155658"/>
                <a:gd name="connsiteX9" fmla="*/ 167174 w 1452162"/>
                <a:gd name="connsiteY9" fmla="*/ 155658 h 155658"/>
                <a:gd name="connsiteX10" fmla="*/ 0 w 1452162"/>
                <a:gd name="connsiteY10" fmla="*/ 101164 h 155658"/>
                <a:gd name="connsiteX11" fmla="*/ 0 w 1452162"/>
                <a:gd name="connsiteY11" fmla="*/ 54494 h 155658"/>
                <a:gd name="connsiteX12" fmla="*/ 167174 w 1452162"/>
                <a:gd name="connsiteY12" fmla="*/ 0 h 15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2162" h="155658">
                  <a:moveTo>
                    <a:pt x="167174" y="0"/>
                  </a:moveTo>
                  <a:lnTo>
                    <a:pt x="1126238" y="0"/>
                  </a:lnTo>
                  <a:cubicBezTo>
                    <a:pt x="1172401" y="0"/>
                    <a:pt x="1214195" y="6099"/>
                    <a:pt x="1244447" y="15961"/>
                  </a:cubicBezTo>
                  <a:lnTo>
                    <a:pt x="1312894" y="39586"/>
                  </a:lnTo>
                  <a:cubicBezTo>
                    <a:pt x="1389809" y="39586"/>
                    <a:pt x="1452162" y="51575"/>
                    <a:pt x="1452162" y="66363"/>
                  </a:cubicBezTo>
                  <a:lnTo>
                    <a:pt x="1452162" y="89295"/>
                  </a:lnTo>
                  <a:cubicBezTo>
                    <a:pt x="1452162" y="104084"/>
                    <a:pt x="1389809" y="116072"/>
                    <a:pt x="1312894" y="116072"/>
                  </a:cubicBezTo>
                  <a:lnTo>
                    <a:pt x="1244447" y="139697"/>
                  </a:lnTo>
                  <a:cubicBezTo>
                    <a:pt x="1214195" y="149559"/>
                    <a:pt x="1172401" y="155658"/>
                    <a:pt x="1126238" y="155658"/>
                  </a:cubicBezTo>
                  <a:lnTo>
                    <a:pt x="167174" y="155658"/>
                  </a:lnTo>
                  <a:cubicBezTo>
                    <a:pt x="74847" y="155658"/>
                    <a:pt x="0" y="131260"/>
                    <a:pt x="0" y="101164"/>
                  </a:cubicBezTo>
                  <a:lnTo>
                    <a:pt x="0" y="54494"/>
                  </a:lnTo>
                  <a:cubicBezTo>
                    <a:pt x="0" y="24398"/>
                    <a:pt x="74847" y="0"/>
                    <a:pt x="1671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F32A0497-EB0A-4FAB-9792-CB3E74CCF72B}"/>
                </a:ext>
              </a:extLst>
            </p:cNvPr>
            <p:cNvSpPr/>
            <p:nvPr/>
          </p:nvSpPr>
          <p:spPr>
            <a:xfrm>
              <a:off x="1452170" y="4928647"/>
              <a:ext cx="898753" cy="155658"/>
            </a:xfrm>
            <a:prstGeom prst="rect">
              <a:avLst/>
            </a:prstGeom>
            <a:pattFill prst="dkVert">
              <a:fgClr>
                <a:srgbClr val="FF0000"/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0154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3222624-15EB-4704-894D-71BF0EB38C9B}"/>
              </a:ext>
            </a:extLst>
          </p:cNvPr>
          <p:cNvGrpSpPr/>
          <p:nvPr/>
        </p:nvGrpSpPr>
        <p:grpSpPr>
          <a:xfrm>
            <a:off x="3276598" y="609600"/>
            <a:ext cx="5638804" cy="5638800"/>
            <a:chOff x="1976970" y="3102115"/>
            <a:chExt cx="3302916" cy="3302914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88EC6EF-B215-4D06-A00E-79581F2CF84B}"/>
                </a:ext>
              </a:extLst>
            </p:cNvPr>
            <p:cNvGrpSpPr/>
            <p:nvPr/>
          </p:nvGrpSpPr>
          <p:grpSpPr>
            <a:xfrm>
              <a:off x="1976970" y="3102115"/>
              <a:ext cx="3302916" cy="3302914"/>
              <a:chOff x="1967397" y="443399"/>
              <a:chExt cx="5971208" cy="5971204"/>
            </a:xfrm>
          </p:grpSpPr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71D7DB7F-AEFA-420F-958A-F425C46ECD12}"/>
                  </a:ext>
                </a:extLst>
              </p:cNvPr>
              <p:cNvSpPr/>
              <p:nvPr/>
            </p:nvSpPr>
            <p:spPr>
              <a:xfrm>
                <a:off x="1967397" y="443399"/>
                <a:ext cx="5971208" cy="597120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0BAD162B-7AB7-4623-BAD5-AAAB89ACF6D4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D73D7E79-48CD-4F86-82B0-961076838E14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87E80DAF-DE52-4A4A-A27B-A27F3B819A52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E0548F41-BC5F-4A58-A2F3-AF32230F7088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24E787F4-3716-44C0-B4FA-126B30EDEE4B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7282D87-E52F-4D85-91D3-6CD0945FE8D8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8643FD76-F702-4E32-9AF5-D9F0B752C2D6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E75B1B8A-D4DA-4FD2-9C8F-297B86652B46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E14D4DCA-2DF3-448A-B117-A966F0F90667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4575F90A-F517-4700-B2E8-36B820F55657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F6CEEEDF-2861-4E44-8EA5-803D8FEE43C3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468FFAC3-6568-49F5-A1F8-3CEFA7DDA87B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434DE8F0-5160-4391-AB2D-AEBB1737D19F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8CDD815A-F957-464D-B160-7E9F9022E99A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BB92CE68-793D-4841-AFA1-B5F2D9A0209F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22738390-56F0-43C1-A128-0EF90FF9635D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11F1323D-6905-494A-9355-D268D55B6090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8B69196E-C586-47C8-9B33-C190876C93C9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68063C64-F913-4084-A1FA-E0FA7DCE25E8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FC1E07E3-F5D6-450E-A2DB-0296B794AE7A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97571D7-6AB0-4225-B23F-89B3BFD95A66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969347F5-313B-47DD-B3AE-41110B5CB7A6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152A189D-4DE6-4D45-A3EB-B4F8A62A71C0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46A7DFB-4D2F-486F-8B85-FF59DA54EB94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24D94D1D-46F9-4F10-BFCF-DBB8E0733983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91FA4D3-DE62-47D1-8E7B-CA479D51998F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5E906432-81B2-4F36-A33F-9FF83A0C917C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5AE39CA2-D566-4C2D-A67E-026AB31E9F41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F76442E-CE40-445D-B528-B59A4E7C8BC8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CA915F4-D06C-4172-9097-E3DF694882DE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D9BD5820-CA97-4CBB-B2E1-C94299A15F43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582E0128-1082-43F2-8412-EDA65FA4F02D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CED815C2-055D-4791-9913-9BC267415430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D320B51-B53C-4786-AF4E-4D1440C9286A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887A7CAC-C300-4828-9279-C501FFA77C90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186173A-2A69-40BE-9AD3-B7A857F9C5DC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8A099BC4-B05F-436E-9915-57D5CE2EA865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0C58CB6-7E49-43D1-8258-283F8C2B9416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077E8F4-D5B6-4F04-8826-50670A91DE5C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5CD0760-93A8-4E60-80F5-023EF30818B0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51269CFC-446E-4DA8-8031-FFEAB865ABAF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21844944-291D-4B03-82FF-50C79BF9E6D1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29968A5B-AB20-49B4-82B5-0539B0922BFA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D5B5739C-3D40-40C8-97E8-C583C863D56B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62392352-8E7C-4406-876D-CFD7B22DF0E6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FD108EF2-04DA-48C6-9D94-F6339CCD7EBD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791F3223-6C69-45A4-B29C-952E4B7E4810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FD07AA5D-DE40-4A09-9BF1-CD400F8C7006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9664E49B-6182-4A31-8216-7BA18F25ABD0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74F1DA11-FF9B-46B0-BB52-C2CF10A330A2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4503DD96-C54B-4868-AE25-548AD046A7BB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CD359A7-2B3F-4F38-A762-092CA2092E8C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7E2F0D74-3619-427B-B8C3-03DA096BEA20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FAF19F6-D7EF-477F-A94A-D6C4AC4D4BEC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52139EB9-F98A-42D0-B726-ACAB58BF47FA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83CFB5BE-58E7-49EF-8441-D613E969DC8E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752C9D2F-16FF-4DEE-B5BD-870A3C270EF4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C3742761-ECB2-4384-AB18-37A8856310F7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EC2EC495-6025-47C9-8989-A90478DC948E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DC9529BD-5880-4107-B8D6-8D9E4D463017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0D881CF-5B01-4183-AA54-99A85656C994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901C6837-3F2B-4728-B5E3-E81B6840FF0A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B7635678-EF38-4DBF-99CA-0837EA6EE125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4C270A42-7092-416A-A39D-EDC0FB492744}"/>
                    </a:ext>
                  </a:extLst>
                </p:cNvPr>
                <p:cNvSpPr/>
                <p:nvPr/>
              </p:nvSpPr>
              <p:spPr>
                <a:xfrm>
                  <a:off x="4604698" y="3079589"/>
                  <a:ext cx="698822" cy="69882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01231F11-159A-464A-8F1A-092B7A9256E3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53DC4F9B-6351-4BC6-9E99-5CF1F64103CB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0E8ED433-27EE-4EB8-B6BE-5A4A3B59ADF9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F3D7D11-CFD2-4861-A022-DD8ECB4BA087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6700B101-40D1-4B7E-B1E0-228CBDD1182B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D4C5BC0-44FE-47C5-809A-44ABFC894B2E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A9CEF0AF-99FE-44F5-9B0C-6D90D9BA6FA5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71442ABD-2828-4AFF-BAEF-AC6713FCDDB2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6972EEA4-093B-4023-8BF9-6E7B60C6A615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A5A3A65D-67F4-4461-A3F0-D040E352D091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E856F2B-4FFA-454B-A76C-1DA85C51718C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3CAA2332-8A20-44A8-A37A-4BFF13A67ABE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711E3052-859C-46DA-A00A-B2FE2D5EDADA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ACD38272-93AC-4DA4-8069-EBED2274A101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EF0C3513-278E-4DE4-992C-83F44D58648A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9DBD4E33-D8C8-4BAB-B9D6-B3699CF5AD3E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6CA4E24-1A32-41D3-A679-9434AF2D469E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38FC6F79-FB30-41FB-BDD0-D08636FACEAC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8C7E1BBE-6633-42C7-BC3A-D7986BBA93B7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668474A-B14A-458C-B3BD-4283D01AE4AC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31AB5712-311E-4F66-A9F3-74DA283B73C2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9088C839-822B-4840-B67C-E26599782ED2}"/>
                    </a:ext>
                  </a:extLst>
                </p:cNvPr>
                <p:cNvSpPr/>
                <p:nvPr/>
              </p:nvSpPr>
              <p:spPr>
                <a:xfrm>
                  <a:off x="4823850" y="3299655"/>
                  <a:ext cx="258690" cy="2586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A7B0C45-A72F-4BE5-B26A-86C7677535CB}"/>
                </a:ext>
              </a:extLst>
            </p:cNvPr>
            <p:cNvGrpSpPr/>
            <p:nvPr/>
          </p:nvGrpSpPr>
          <p:grpSpPr>
            <a:xfrm>
              <a:off x="2014812" y="3183535"/>
              <a:ext cx="3185784" cy="3144645"/>
              <a:chOff x="2014812" y="3183535"/>
              <a:chExt cx="3185784" cy="3144645"/>
            </a:xfrm>
          </p:grpSpPr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66064A58-A226-433E-A8A7-5E9315A46E79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E99FF730-F2CE-4A7F-8731-A61080664702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D00ADD7-73A7-4869-A63A-DE978A81204E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020C6E81-C3D6-4A56-97DF-D149D95D494A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CE2E94F6-1238-4C29-A056-6E2A8E0CA2A0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133E2845-93DC-4FEA-8A36-651FB5BC3A56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0E98647-FE78-4EB6-8B74-71641B7753E9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78DD31B8-83D9-4567-9CB5-BA1BC2EF978F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691B1F6C-A536-4D41-BC2A-69CCD6203AD9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5CDEEDEF-56CA-456A-86A9-370F6C480A4B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9D7B66DE-FE0B-465B-AABE-5C0C2D622C80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EA0354F4-BFD2-47EE-B681-18A4270816DE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8EE1D451-B021-41A6-9B55-DF3A2CA97A82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3EC5E323-D5E0-4A88-879D-E35E517EE9CF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F925B810-B964-46BC-A1DF-8B322D690B8C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216107A0-C99A-4517-B2DF-7C7FF830DB4F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2CD74807-EAC9-4171-973D-B09F5BE1F5ED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BEADC067-6D83-45F3-90EB-C0651B168ADF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99DFE380-4E54-4240-B56E-7678DDDA1C38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93D5450B-E83D-430A-9D86-9827E38CB2D5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C860A6E0-6AB1-406F-A1A8-570415CB828A}"/>
              </a:ext>
            </a:extLst>
          </p:cNvPr>
          <p:cNvGrpSpPr/>
          <p:nvPr/>
        </p:nvGrpSpPr>
        <p:grpSpPr>
          <a:xfrm>
            <a:off x="5988982" y="3111500"/>
            <a:ext cx="667996" cy="609778"/>
            <a:chOff x="7063852" y="4622850"/>
            <a:chExt cx="422798" cy="385950"/>
          </a:xfrm>
        </p:grpSpPr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02E6C074-0B07-4885-9188-8E1175B7CAA4}"/>
                </a:ext>
              </a:extLst>
            </p:cNvPr>
            <p:cNvSpPr/>
            <p:nvPr/>
          </p:nvSpPr>
          <p:spPr>
            <a:xfrm>
              <a:off x="7063852" y="4743907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AEEF3564-5002-4A31-A149-D4323E41CF91}"/>
                </a:ext>
              </a:extLst>
            </p:cNvPr>
            <p:cNvSpPr/>
            <p:nvPr/>
          </p:nvSpPr>
          <p:spPr>
            <a:xfrm rot="16200000">
              <a:off x="7123447" y="4629890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78953F5C-4BE5-4625-8B42-D6A1425ED7BD}"/>
                </a:ext>
              </a:extLst>
            </p:cNvPr>
            <p:cNvSpPr/>
            <p:nvPr/>
          </p:nvSpPr>
          <p:spPr>
            <a:xfrm rot="16200000">
              <a:off x="7118716" y="4822018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6797CF44-73B7-4359-8493-FD07AB4FD05F}"/>
                </a:ext>
              </a:extLst>
            </p:cNvPr>
            <p:cNvSpPr/>
            <p:nvPr/>
          </p:nvSpPr>
          <p:spPr>
            <a:xfrm rot="16200000">
              <a:off x="7176578" y="4707012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C8074E1-B62B-4908-9D76-37E20D3A98EC}"/>
                </a:ext>
              </a:extLst>
            </p:cNvPr>
            <p:cNvSpPr/>
            <p:nvPr/>
          </p:nvSpPr>
          <p:spPr>
            <a:xfrm>
              <a:off x="7151358" y="4622850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80790486-BEFF-4DF0-B3E9-86520B848739}"/>
              </a:ext>
            </a:extLst>
          </p:cNvPr>
          <p:cNvGrpSpPr/>
          <p:nvPr/>
        </p:nvGrpSpPr>
        <p:grpSpPr>
          <a:xfrm flipH="1">
            <a:off x="5190826" y="2859080"/>
            <a:ext cx="667996" cy="609778"/>
            <a:chOff x="7063852" y="4622850"/>
            <a:chExt cx="422798" cy="385950"/>
          </a:xfrm>
        </p:grpSpPr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CDAFDC6E-AA3A-4A60-AAAD-FFBF9EA44433}"/>
                </a:ext>
              </a:extLst>
            </p:cNvPr>
            <p:cNvSpPr/>
            <p:nvPr/>
          </p:nvSpPr>
          <p:spPr>
            <a:xfrm>
              <a:off x="7063852" y="4743907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306FC638-1ED1-4CB7-ADE0-5C58C7882D3A}"/>
                </a:ext>
              </a:extLst>
            </p:cNvPr>
            <p:cNvSpPr/>
            <p:nvPr/>
          </p:nvSpPr>
          <p:spPr>
            <a:xfrm rot="16200000">
              <a:off x="7123447" y="4629890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C11C7C9C-A853-4D5D-8FC9-0915D443271A}"/>
                </a:ext>
              </a:extLst>
            </p:cNvPr>
            <p:cNvSpPr/>
            <p:nvPr/>
          </p:nvSpPr>
          <p:spPr>
            <a:xfrm rot="16200000">
              <a:off x="7118716" y="4822018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08029D9A-886C-4BCE-916C-0A2DF2C3BB52}"/>
                </a:ext>
              </a:extLst>
            </p:cNvPr>
            <p:cNvSpPr/>
            <p:nvPr/>
          </p:nvSpPr>
          <p:spPr>
            <a:xfrm rot="16200000">
              <a:off x="7176578" y="4707012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F86A93E-363F-4457-85D8-CC4D78753478}"/>
                </a:ext>
              </a:extLst>
            </p:cNvPr>
            <p:cNvSpPr/>
            <p:nvPr/>
          </p:nvSpPr>
          <p:spPr>
            <a:xfrm>
              <a:off x="7151358" y="4622850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A0E85292-0F7D-47B0-887A-D60B1D20DF5F}"/>
              </a:ext>
            </a:extLst>
          </p:cNvPr>
          <p:cNvGrpSpPr/>
          <p:nvPr/>
        </p:nvGrpSpPr>
        <p:grpSpPr>
          <a:xfrm>
            <a:off x="6928782" y="3797300"/>
            <a:ext cx="667996" cy="609778"/>
            <a:chOff x="7063852" y="4622850"/>
            <a:chExt cx="422798" cy="385950"/>
          </a:xfrm>
        </p:grpSpPr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445DCBF4-BCE0-4937-B0C2-11F3C28BA80D}"/>
                </a:ext>
              </a:extLst>
            </p:cNvPr>
            <p:cNvSpPr/>
            <p:nvPr/>
          </p:nvSpPr>
          <p:spPr>
            <a:xfrm>
              <a:off x="7063852" y="4743907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EDBEAD51-3A9D-4063-9E36-FCDA08853208}"/>
                </a:ext>
              </a:extLst>
            </p:cNvPr>
            <p:cNvSpPr/>
            <p:nvPr/>
          </p:nvSpPr>
          <p:spPr>
            <a:xfrm rot="16200000">
              <a:off x="7123447" y="4629890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C05FFD3A-602B-4CC0-A802-303C2B94C012}"/>
                </a:ext>
              </a:extLst>
            </p:cNvPr>
            <p:cNvSpPr/>
            <p:nvPr/>
          </p:nvSpPr>
          <p:spPr>
            <a:xfrm rot="16200000">
              <a:off x="7118716" y="4822018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0021F5A2-3D9B-428C-807E-A95DBE1900CE}"/>
                </a:ext>
              </a:extLst>
            </p:cNvPr>
            <p:cNvSpPr/>
            <p:nvPr/>
          </p:nvSpPr>
          <p:spPr>
            <a:xfrm rot="16200000">
              <a:off x="7176578" y="4707012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E59F6699-539F-49A8-B59A-9B2A8902E895}"/>
                </a:ext>
              </a:extLst>
            </p:cNvPr>
            <p:cNvSpPr/>
            <p:nvPr/>
          </p:nvSpPr>
          <p:spPr>
            <a:xfrm>
              <a:off x="7151358" y="4622850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AEDE8189-1914-4EE6-83FB-3A97FF083C47}"/>
              </a:ext>
            </a:extLst>
          </p:cNvPr>
          <p:cNvGrpSpPr/>
          <p:nvPr/>
        </p:nvGrpSpPr>
        <p:grpSpPr>
          <a:xfrm flipH="1">
            <a:off x="4784811" y="3608100"/>
            <a:ext cx="667996" cy="609778"/>
            <a:chOff x="7063852" y="4622850"/>
            <a:chExt cx="422798" cy="385950"/>
          </a:xfrm>
        </p:grpSpPr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A90EEBAA-FF47-4135-978F-A7864D5372FF}"/>
                </a:ext>
              </a:extLst>
            </p:cNvPr>
            <p:cNvSpPr/>
            <p:nvPr/>
          </p:nvSpPr>
          <p:spPr>
            <a:xfrm>
              <a:off x="7063852" y="4743907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37588C77-B51C-44D1-B045-F4A570794BED}"/>
                </a:ext>
              </a:extLst>
            </p:cNvPr>
            <p:cNvSpPr/>
            <p:nvPr/>
          </p:nvSpPr>
          <p:spPr>
            <a:xfrm rot="16200000">
              <a:off x="7123447" y="4629890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E79BB2DF-3306-4528-98D4-6B7C1978EF7B}"/>
                </a:ext>
              </a:extLst>
            </p:cNvPr>
            <p:cNvSpPr/>
            <p:nvPr/>
          </p:nvSpPr>
          <p:spPr>
            <a:xfrm rot="16200000">
              <a:off x="7118716" y="4822018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F4D7F658-8663-490F-93FD-8D3602013257}"/>
                </a:ext>
              </a:extLst>
            </p:cNvPr>
            <p:cNvSpPr/>
            <p:nvPr/>
          </p:nvSpPr>
          <p:spPr>
            <a:xfrm rot="16200000">
              <a:off x="7176578" y="4707012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827DB4E8-D63F-4F0D-8469-5AD8E51B9F03}"/>
                </a:ext>
              </a:extLst>
            </p:cNvPr>
            <p:cNvSpPr/>
            <p:nvPr/>
          </p:nvSpPr>
          <p:spPr>
            <a:xfrm>
              <a:off x="7151358" y="4622850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7AC3861D-A774-4596-BB74-4EDA625E8C13}"/>
              </a:ext>
            </a:extLst>
          </p:cNvPr>
          <p:cNvGrpSpPr/>
          <p:nvPr/>
        </p:nvGrpSpPr>
        <p:grpSpPr>
          <a:xfrm>
            <a:off x="6674782" y="3276600"/>
            <a:ext cx="667996" cy="609778"/>
            <a:chOff x="7063852" y="4622850"/>
            <a:chExt cx="422798" cy="385950"/>
          </a:xfrm>
        </p:grpSpPr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4E6525A1-78A0-42F2-B6A4-874A15585342}"/>
                </a:ext>
              </a:extLst>
            </p:cNvPr>
            <p:cNvSpPr/>
            <p:nvPr/>
          </p:nvSpPr>
          <p:spPr>
            <a:xfrm>
              <a:off x="7063852" y="4743907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5C2FD85-682D-4F46-A2A7-5F4A9D642C2A}"/>
                </a:ext>
              </a:extLst>
            </p:cNvPr>
            <p:cNvSpPr/>
            <p:nvPr/>
          </p:nvSpPr>
          <p:spPr>
            <a:xfrm rot="16200000">
              <a:off x="7123447" y="4629890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4206B79-0CF9-4162-AA27-F29F6BA06DA9}"/>
                </a:ext>
              </a:extLst>
            </p:cNvPr>
            <p:cNvSpPr/>
            <p:nvPr/>
          </p:nvSpPr>
          <p:spPr>
            <a:xfrm rot="16200000">
              <a:off x="7118716" y="4822018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B834BDCE-F2EB-476B-B124-8D117CE1210A}"/>
                </a:ext>
              </a:extLst>
            </p:cNvPr>
            <p:cNvSpPr/>
            <p:nvPr/>
          </p:nvSpPr>
          <p:spPr>
            <a:xfrm rot="16200000">
              <a:off x="7176578" y="4707012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FE5D4217-6D30-4EC9-BF1F-8672CA539930}"/>
                </a:ext>
              </a:extLst>
            </p:cNvPr>
            <p:cNvSpPr/>
            <p:nvPr/>
          </p:nvSpPr>
          <p:spPr>
            <a:xfrm>
              <a:off x="7151358" y="4622850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66727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1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1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3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1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4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1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5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ワイド画面</PresentationFormat>
  <Paragraphs>42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anm022_ダーツのアニメ</dc:title>
  <dc:subject>anm022_ダーツのアニメ</dc:subject>
  <dc:creator>でじけろお</dc:creator>
  <cp:lastModifiedBy/>
  <cp:revision>1</cp:revision>
  <dcterms:created xsi:type="dcterms:W3CDTF">2017-10-06T02:08:43Z</dcterms:created>
  <dcterms:modified xsi:type="dcterms:W3CDTF">2022-02-03T01:41:17Z</dcterms:modified>
  <cp:category/>
  <cp:version>1</cp:version>
</cp:coreProperties>
</file>